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74" r:id="rId5"/>
    <p:sldMasterId id="2147483662" r:id="rId6"/>
  </p:sldMasterIdLst>
  <p:notesMasterIdLst>
    <p:notesMasterId r:id="rId21"/>
  </p:notesMasterIdLst>
  <p:handoutMasterIdLst>
    <p:handoutMasterId r:id="rId22"/>
  </p:handoutMasterIdLst>
  <p:sldIdLst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4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3A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85" autoAdjust="0"/>
    <p:restoredTop sz="94711"/>
  </p:normalViewPr>
  <p:slideViewPr>
    <p:cSldViewPr snapToGrid="0" snapToObjects="1">
      <p:cViewPr varScale="1">
        <p:scale>
          <a:sx n="107" d="100"/>
          <a:sy n="107" d="100"/>
        </p:scale>
        <p:origin x="1052" y="100"/>
      </p:cViewPr>
      <p:guideLst>
        <p:guide orient="horz" pos="2160"/>
        <p:guide pos="14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Clegg" userId="c6df1435-7a36-4b38-be4d-16e68e91152f" providerId="ADAL" clId="{C6E14272-2359-4417-8103-4F15010B0A48}"/>
    <pc:docChg chg="custSel modSld">
      <pc:chgData name="James Clegg" userId="c6df1435-7a36-4b38-be4d-16e68e91152f" providerId="ADAL" clId="{C6E14272-2359-4417-8103-4F15010B0A48}" dt="2021-06-30T08:22:27.118" v="14"/>
      <pc:docMkLst>
        <pc:docMk/>
      </pc:docMkLst>
      <pc:sldChg chg="delSp modTransition delAnim">
        <pc:chgData name="James Clegg" userId="c6df1435-7a36-4b38-be4d-16e68e91152f" providerId="ADAL" clId="{C6E14272-2359-4417-8103-4F15010B0A48}" dt="2021-06-30T08:22:27.118" v="14"/>
        <pc:sldMkLst>
          <pc:docMk/>
          <pc:sldMk cId="1115414497" sldId="263"/>
        </pc:sldMkLst>
        <pc:picChg chg="del">
          <ac:chgData name="James Clegg" userId="c6df1435-7a36-4b38-be4d-16e68e91152f" providerId="ADAL" clId="{C6E14272-2359-4417-8103-4F15010B0A48}" dt="2021-06-30T08:22:01.532" v="0" actId="478"/>
          <ac:picMkLst>
            <pc:docMk/>
            <pc:sldMk cId="1115414497" sldId="263"/>
            <ac:picMk id="3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6E14272-2359-4417-8103-4F15010B0A48}" dt="2021-06-30T08:22:27.118" v="14"/>
        <pc:sldMkLst>
          <pc:docMk/>
          <pc:sldMk cId="3762086282" sldId="264"/>
        </pc:sldMkLst>
        <pc:picChg chg="del">
          <ac:chgData name="James Clegg" userId="c6df1435-7a36-4b38-be4d-16e68e91152f" providerId="ADAL" clId="{C6E14272-2359-4417-8103-4F15010B0A48}" dt="2021-06-30T08:22:04.295" v="1" actId="478"/>
          <ac:picMkLst>
            <pc:docMk/>
            <pc:sldMk cId="3762086282" sldId="264"/>
            <ac:picMk id="4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6E14272-2359-4417-8103-4F15010B0A48}" dt="2021-06-30T08:22:27.118" v="14"/>
        <pc:sldMkLst>
          <pc:docMk/>
          <pc:sldMk cId="1463366142" sldId="265"/>
        </pc:sldMkLst>
        <pc:picChg chg="del">
          <ac:chgData name="James Clegg" userId="c6df1435-7a36-4b38-be4d-16e68e91152f" providerId="ADAL" clId="{C6E14272-2359-4417-8103-4F15010B0A48}" dt="2021-06-30T08:22:05.844" v="2" actId="478"/>
          <ac:picMkLst>
            <pc:docMk/>
            <pc:sldMk cId="1463366142" sldId="265"/>
            <ac:picMk id="6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6E14272-2359-4417-8103-4F15010B0A48}" dt="2021-06-30T08:22:27.118" v="14"/>
        <pc:sldMkLst>
          <pc:docMk/>
          <pc:sldMk cId="1969209250" sldId="266"/>
        </pc:sldMkLst>
        <pc:picChg chg="del">
          <ac:chgData name="James Clegg" userId="c6df1435-7a36-4b38-be4d-16e68e91152f" providerId="ADAL" clId="{C6E14272-2359-4417-8103-4F15010B0A48}" dt="2021-06-30T08:22:07.136" v="3" actId="478"/>
          <ac:picMkLst>
            <pc:docMk/>
            <pc:sldMk cId="1969209250" sldId="266"/>
            <ac:picMk id="4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6E14272-2359-4417-8103-4F15010B0A48}" dt="2021-06-30T08:22:27.118" v="14"/>
        <pc:sldMkLst>
          <pc:docMk/>
          <pc:sldMk cId="967609937" sldId="267"/>
        </pc:sldMkLst>
        <pc:picChg chg="del">
          <ac:chgData name="James Clegg" userId="c6df1435-7a36-4b38-be4d-16e68e91152f" providerId="ADAL" clId="{C6E14272-2359-4417-8103-4F15010B0A48}" dt="2021-06-30T08:22:08.591" v="4" actId="478"/>
          <ac:picMkLst>
            <pc:docMk/>
            <pc:sldMk cId="967609937" sldId="267"/>
            <ac:picMk id="19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6E14272-2359-4417-8103-4F15010B0A48}" dt="2021-06-30T08:22:27.118" v="14"/>
        <pc:sldMkLst>
          <pc:docMk/>
          <pc:sldMk cId="2268574406" sldId="268"/>
        </pc:sldMkLst>
        <pc:picChg chg="del">
          <ac:chgData name="James Clegg" userId="c6df1435-7a36-4b38-be4d-16e68e91152f" providerId="ADAL" clId="{C6E14272-2359-4417-8103-4F15010B0A48}" dt="2021-06-30T08:22:09.918" v="5" actId="478"/>
          <ac:picMkLst>
            <pc:docMk/>
            <pc:sldMk cId="2268574406" sldId="268"/>
            <ac:picMk id="4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6E14272-2359-4417-8103-4F15010B0A48}" dt="2021-06-30T08:22:27.118" v="14"/>
        <pc:sldMkLst>
          <pc:docMk/>
          <pc:sldMk cId="2801187893" sldId="269"/>
        </pc:sldMkLst>
        <pc:picChg chg="del">
          <ac:chgData name="James Clegg" userId="c6df1435-7a36-4b38-be4d-16e68e91152f" providerId="ADAL" clId="{C6E14272-2359-4417-8103-4F15010B0A48}" dt="2021-06-30T08:22:11.094" v="6" actId="478"/>
          <ac:picMkLst>
            <pc:docMk/>
            <pc:sldMk cId="2801187893" sldId="269"/>
            <ac:picMk id="16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6E14272-2359-4417-8103-4F15010B0A48}" dt="2021-06-30T08:22:27.118" v="14"/>
        <pc:sldMkLst>
          <pc:docMk/>
          <pc:sldMk cId="1290519055" sldId="270"/>
        </pc:sldMkLst>
        <pc:picChg chg="del">
          <ac:chgData name="James Clegg" userId="c6df1435-7a36-4b38-be4d-16e68e91152f" providerId="ADAL" clId="{C6E14272-2359-4417-8103-4F15010B0A48}" dt="2021-06-30T08:22:12.590" v="7" actId="478"/>
          <ac:picMkLst>
            <pc:docMk/>
            <pc:sldMk cId="1290519055" sldId="270"/>
            <ac:picMk id="19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6E14272-2359-4417-8103-4F15010B0A48}" dt="2021-06-30T08:22:27.118" v="14"/>
        <pc:sldMkLst>
          <pc:docMk/>
          <pc:sldMk cId="1961501275" sldId="271"/>
        </pc:sldMkLst>
        <pc:picChg chg="del">
          <ac:chgData name="James Clegg" userId="c6df1435-7a36-4b38-be4d-16e68e91152f" providerId="ADAL" clId="{C6E14272-2359-4417-8103-4F15010B0A48}" dt="2021-06-30T08:22:13.680" v="8" actId="478"/>
          <ac:picMkLst>
            <pc:docMk/>
            <pc:sldMk cId="1961501275" sldId="271"/>
            <ac:picMk id="7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6E14272-2359-4417-8103-4F15010B0A48}" dt="2021-06-30T08:22:27.118" v="14"/>
        <pc:sldMkLst>
          <pc:docMk/>
          <pc:sldMk cId="1964250887" sldId="272"/>
        </pc:sldMkLst>
        <pc:picChg chg="del">
          <ac:chgData name="James Clegg" userId="c6df1435-7a36-4b38-be4d-16e68e91152f" providerId="ADAL" clId="{C6E14272-2359-4417-8103-4F15010B0A48}" dt="2021-06-30T08:22:14.890" v="9" actId="478"/>
          <ac:picMkLst>
            <pc:docMk/>
            <pc:sldMk cId="1964250887" sldId="272"/>
            <ac:picMk id="14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6E14272-2359-4417-8103-4F15010B0A48}" dt="2021-06-30T08:22:27.118" v="14"/>
        <pc:sldMkLst>
          <pc:docMk/>
          <pc:sldMk cId="717056008" sldId="273"/>
        </pc:sldMkLst>
        <pc:picChg chg="del">
          <ac:chgData name="James Clegg" userId="c6df1435-7a36-4b38-be4d-16e68e91152f" providerId="ADAL" clId="{C6E14272-2359-4417-8103-4F15010B0A48}" dt="2021-06-30T08:22:16.216" v="10" actId="478"/>
          <ac:picMkLst>
            <pc:docMk/>
            <pc:sldMk cId="717056008" sldId="273"/>
            <ac:picMk id="18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6E14272-2359-4417-8103-4F15010B0A48}" dt="2021-06-30T08:22:27.118" v="14"/>
        <pc:sldMkLst>
          <pc:docMk/>
          <pc:sldMk cId="2314444926" sldId="274"/>
        </pc:sldMkLst>
        <pc:picChg chg="del">
          <ac:chgData name="James Clegg" userId="c6df1435-7a36-4b38-be4d-16e68e91152f" providerId="ADAL" clId="{C6E14272-2359-4417-8103-4F15010B0A48}" dt="2021-06-30T08:22:17.355" v="11" actId="478"/>
          <ac:picMkLst>
            <pc:docMk/>
            <pc:sldMk cId="2314444926" sldId="274"/>
            <ac:picMk id="5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6E14272-2359-4417-8103-4F15010B0A48}" dt="2021-06-30T08:22:27.118" v="14"/>
        <pc:sldMkLst>
          <pc:docMk/>
          <pc:sldMk cId="1477150135" sldId="275"/>
        </pc:sldMkLst>
        <pc:picChg chg="del">
          <ac:chgData name="James Clegg" userId="c6df1435-7a36-4b38-be4d-16e68e91152f" providerId="ADAL" clId="{C6E14272-2359-4417-8103-4F15010B0A48}" dt="2021-06-30T08:22:18.809" v="12" actId="478"/>
          <ac:picMkLst>
            <pc:docMk/>
            <pc:sldMk cId="1477150135" sldId="275"/>
            <ac:picMk id="5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6E14272-2359-4417-8103-4F15010B0A48}" dt="2021-06-30T08:22:27.118" v="14"/>
        <pc:sldMkLst>
          <pc:docMk/>
          <pc:sldMk cId="2566468711" sldId="276"/>
        </pc:sldMkLst>
        <pc:picChg chg="del">
          <ac:chgData name="James Clegg" userId="c6df1435-7a36-4b38-be4d-16e68e91152f" providerId="ADAL" clId="{C6E14272-2359-4417-8103-4F15010B0A48}" dt="2021-06-30T08:22:19.914" v="13" actId="478"/>
          <ac:picMkLst>
            <pc:docMk/>
            <pc:sldMk cId="2566468711" sldId="276"/>
            <ac:picMk id="8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71D915-8582-6644-875B-2B94633B3C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2CD14-047A-7E42-B524-607D12335F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CA628-D126-F64B-838A-64719E1DCC39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496EDD-CA96-114E-A009-CB496466E1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B29E1E-2ADD-C94B-8CD9-9C7A498505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3202C-ABD8-B14A-B275-107CCC49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1958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1C089-4F35-4C43-BC59-438EC1FE0F45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FBF2E-605A-DD44-BAE4-1590D24E8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5101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789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626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0D4AF-D037-471C-8239-1DC4A38EE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EADD1-F454-4FBD-A44D-1106F9723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AEADCA-821B-4F76-9DA7-3C7B67C8FA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0BA5F1-CCA7-4520-AE86-241D95F64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8F14-A99D-441E-A2AC-C2C5A3AB397B}" type="datetimeFigureOut">
              <a:rPr lang="en-GB" smtClean="0"/>
              <a:t>30/06/2021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18CC8B-A471-4C53-B071-633E8B2D6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08D568-AE31-4921-AD2B-39EEE20DD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3055-CA15-4C21-AEA8-714FFAAAA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37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1C706-F997-492D-880A-D0AC9819B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FBF1DC-19DE-4FA5-8DBB-E0A72C511E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F36ACA-A77E-4A38-BBBF-32B397D67D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028705-3710-47A9-9F77-3DB8D2A51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8F14-A99D-441E-A2AC-C2C5A3AB397B}" type="datetimeFigureOut">
              <a:rPr lang="en-GB" smtClean="0"/>
              <a:t>30/06/2021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BC0EE4-3290-4581-B142-7A8F0E5D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80FF40-4A8A-49E8-A007-1BFB3F5F6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3055-CA15-4C21-AEA8-714FFAAAA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871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2C221-D105-40C2-B350-404CC96E9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99C191-7A61-4767-BC39-821FE4A320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50E9D-7806-4CBC-985C-D898CE40C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8F14-A99D-441E-A2AC-C2C5A3AB397B}" type="datetimeFigureOut">
              <a:rPr lang="en-GB" smtClean="0"/>
              <a:t>30/06/2021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0B173-1476-4F96-85DD-6DB9AE95C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D0198E-3D6A-4535-AD8C-4272958E5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3055-CA15-4C21-AEA8-714FFAAAA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986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F95DDB-FC5E-4993-A66F-78990356C7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C6FA85-7E05-461B-B25F-AACAF75634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23C7A-5AF4-44FA-9B60-C3C1F1565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8F14-A99D-441E-A2AC-C2C5A3AB397B}" type="datetimeFigureOut">
              <a:rPr lang="en-GB" smtClean="0"/>
              <a:t>30/06/2021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5AFFB3-1A0B-4BB1-8155-D111F9483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348AA0-1D7C-46F6-934D-C7BBC2716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3055-CA15-4C21-AEA8-714FFAAAA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643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46561FC-0759-45FC-8201-38734061B6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41" y="0"/>
            <a:ext cx="99007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996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CF63D-4483-4FC1-9F1B-33E0DF769A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D66CE5-0D72-45B9-9CBD-C6E0A995C2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A514A7-7BBD-44A9-9296-B78677D51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8F14-A99D-441E-A2AC-C2C5A3AB397B}" type="datetimeFigureOut">
              <a:rPr lang="en-GB" smtClean="0"/>
              <a:t>30/06/2021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E951B0-BC37-4703-9CC5-119B13672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7E32D-0209-4F12-9857-4BA0E0010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3055-CA15-4C21-AEA8-714FFAAAA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979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A33C2-6F63-4AC5-B5DF-9E424FF8B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C5194-28D0-470C-8A63-9E6EB7E887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AC02A-A83E-4924-B08B-743889AD0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8F14-A99D-441E-A2AC-C2C5A3AB397B}" type="datetimeFigureOut">
              <a:rPr lang="en-GB" smtClean="0"/>
              <a:t>30/06/2021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ECC43-214E-4ED2-9AC1-C5A78FFAC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FD725-4F38-42FE-9FE2-B450407A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3055-CA15-4C21-AEA8-714FFAAAA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035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0E3E-4C8C-470C-8A32-AFD20E000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D254D3-C135-4330-917F-21369649B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4748A-4733-48C2-8EB9-8BCF933AD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8F14-A99D-441E-A2AC-C2C5A3AB397B}" type="datetimeFigureOut">
              <a:rPr lang="en-GB" smtClean="0"/>
              <a:t>30/06/2021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063ECB-83E4-46D0-AD77-FDABE3284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75819E-2412-4955-8D69-5333062C0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3055-CA15-4C21-AEA8-714FFAAAA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609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C864F-FDA1-4F2D-80BD-AC79D3C30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D2659B-161F-4F79-A06F-355861C46D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B0337F-AC38-44D8-9270-7ACD27E281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9939A4-4EED-422F-9961-B5F5A791B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8F14-A99D-441E-A2AC-C2C5A3AB397B}" type="datetimeFigureOut">
              <a:rPr lang="en-GB" smtClean="0"/>
              <a:t>30/06/2021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941EB5-7005-4E5A-AF18-64849EF3A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E606D-0C07-42CF-B681-A759D3CA6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3055-CA15-4C21-AEA8-714FFAAAA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838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66B59-B813-4E06-A899-A817F5546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F6310E-1F4F-4033-8963-46653F9AD0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F9366-3301-42D7-A1AD-3EBD0A3126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E746F6-7C98-4E61-9CB4-7FD179C6B2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0AD5D6-93CC-47AA-BA55-082B4DE9BF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C5EB39-9696-4A11-BC71-EEE62491D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8F14-A99D-441E-A2AC-C2C5A3AB397B}" type="datetimeFigureOut">
              <a:rPr lang="en-GB" smtClean="0"/>
              <a:t>30/06/2021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F8C9C1-3E9A-491C-85CF-4646BF8E0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D401EE-A092-433F-B8A6-5A4035B32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3055-CA15-4C21-AEA8-714FFAAAA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312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1D93D-251B-49DD-A076-D48500164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220C35-D515-4F25-B9D5-0664AE2C5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8F14-A99D-441E-A2AC-C2C5A3AB397B}" type="datetimeFigureOut">
              <a:rPr lang="en-GB" smtClean="0"/>
              <a:t>30/06/2021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19E7AA-89A4-47F8-B819-007FC492C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C41951-4D8A-4A25-8562-E05DD28A5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3055-CA15-4C21-AEA8-714FFAAAA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762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DBAAEA-E791-4B19-87D9-DAE1A593A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8F14-A99D-441E-A2AC-C2C5A3AB397B}" type="datetimeFigureOut">
              <a:rPr lang="en-GB" smtClean="0"/>
              <a:t>30/06/2021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4FD24B-61D1-4811-AED1-426B97A4A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A5E01D-FF8D-4576-A34B-FA0CB7B18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3055-CA15-4C21-AEA8-714FFAAAA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145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93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GB" sz="2400" b="1" i="0" kern="1200" baseline="0" dirty="0">
          <a:solidFill>
            <a:srgbClr val="1C3964"/>
          </a:solidFill>
          <a:effectLst/>
          <a:latin typeface="Bariol Bold" panose="02000506040000020003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1804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GB" sz="2400" b="1" i="0" kern="1200" baseline="0" dirty="0">
          <a:solidFill>
            <a:srgbClr val="1C3964"/>
          </a:solidFill>
          <a:effectLst/>
          <a:latin typeface="Bariol Bold" panose="02000506040000020003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5F6B9F-8AF4-427A-927F-04DF4E63C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2C3155-4D4B-46BE-8CB6-9C01940929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0CA2C4-6530-4077-92AF-857D7999CE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68F14-A99D-441E-A2AC-C2C5A3AB397B}" type="datetimeFigureOut">
              <a:rPr lang="en-GB" smtClean="0"/>
              <a:t>30/06/2021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7BD17-FEC1-41DE-942F-6397FEAE4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414390-D84F-4A43-BCFC-91180AEEA4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83055-CA15-4C21-AEA8-714FFAAAA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17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7" Type="http://schemas.openxmlformats.org/officeDocument/2006/relationships/image" Target="../media/image4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44.png"/><Relationship Id="rId11" Type="http://schemas.openxmlformats.org/officeDocument/2006/relationships/image" Target="../media/image17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9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0.png"/><Relationship Id="rId18" Type="http://schemas.openxmlformats.org/officeDocument/2006/relationships/image" Target="../media/image55.png"/><Relationship Id="rId7" Type="http://schemas.openxmlformats.org/officeDocument/2006/relationships/image" Target="../media/image45.png"/><Relationship Id="rId12" Type="http://schemas.openxmlformats.org/officeDocument/2006/relationships/image" Target="../media/image49.png"/><Relationship Id="rId17" Type="http://schemas.openxmlformats.org/officeDocument/2006/relationships/image" Target="../media/image5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3.png"/><Relationship Id="rId1" Type="http://schemas.openxmlformats.org/officeDocument/2006/relationships/tags" Target="../tags/tag11.xml"/><Relationship Id="rId6" Type="http://schemas.openxmlformats.org/officeDocument/2006/relationships/image" Target="../media/image44.png"/><Relationship Id="rId11" Type="http://schemas.openxmlformats.org/officeDocument/2006/relationships/image" Target="../media/image17.png"/><Relationship Id="rId5" Type="http://schemas.openxmlformats.org/officeDocument/2006/relationships/image" Target="../media/image43.png"/><Relationship Id="rId15" Type="http://schemas.openxmlformats.org/officeDocument/2006/relationships/image" Target="../media/image52.png"/><Relationship Id="rId10" Type="http://schemas.openxmlformats.org/officeDocument/2006/relationships/image" Target="../media/image48.png"/><Relationship Id="rId19" Type="http://schemas.openxmlformats.org/officeDocument/2006/relationships/image" Target="../media/image56.png"/><Relationship Id="rId9" Type="http://schemas.openxmlformats.org/officeDocument/2006/relationships/image" Target="../media/image47.png"/><Relationship Id="rId1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0.png"/><Relationship Id="rId18" Type="http://schemas.openxmlformats.org/officeDocument/2006/relationships/image" Target="../media/image55.png"/><Relationship Id="rId7" Type="http://schemas.openxmlformats.org/officeDocument/2006/relationships/image" Target="../media/image45.png"/><Relationship Id="rId12" Type="http://schemas.openxmlformats.org/officeDocument/2006/relationships/image" Target="../media/image49.png"/><Relationship Id="rId17" Type="http://schemas.openxmlformats.org/officeDocument/2006/relationships/image" Target="../media/image5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3.png"/><Relationship Id="rId1" Type="http://schemas.openxmlformats.org/officeDocument/2006/relationships/tags" Target="../tags/tag12.xml"/><Relationship Id="rId6" Type="http://schemas.openxmlformats.org/officeDocument/2006/relationships/image" Target="../media/image44.png"/><Relationship Id="rId11" Type="http://schemas.openxmlformats.org/officeDocument/2006/relationships/image" Target="../media/image17.png"/><Relationship Id="rId5" Type="http://schemas.openxmlformats.org/officeDocument/2006/relationships/image" Target="../media/image43.png"/><Relationship Id="rId15" Type="http://schemas.openxmlformats.org/officeDocument/2006/relationships/image" Target="../media/image52.png"/><Relationship Id="rId10" Type="http://schemas.openxmlformats.org/officeDocument/2006/relationships/image" Target="../media/image48.png"/><Relationship Id="rId19" Type="http://schemas.openxmlformats.org/officeDocument/2006/relationships/image" Target="../media/image56.png"/><Relationship Id="rId9" Type="http://schemas.openxmlformats.org/officeDocument/2006/relationships/image" Target="../media/image47.png"/><Relationship Id="rId1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image" Target="../media/image18.png"/><Relationship Id="rId4" Type="http://schemas.openxmlformats.org/officeDocument/2006/relationships/image" Target="../media/image10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00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.png"/><Relationship Id="rId1" Type="http://schemas.openxmlformats.org/officeDocument/2006/relationships/tags" Target="../tags/tag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9.png"/><Relationship Id="rId4" Type="http://schemas.openxmlformats.org/officeDocument/2006/relationships/image" Target="../media/image10.png"/><Relationship Id="rId9" Type="http://schemas.openxmlformats.org/officeDocument/2006/relationships/image" Target="../media/image7.png"/><Relationship Id="rId1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image" Target="../media/image18.png"/><Relationship Id="rId4" Type="http://schemas.openxmlformats.org/officeDocument/2006/relationships/image" Target="../media/image10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5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12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8.png"/><Relationship Id="rId1" Type="http://schemas.openxmlformats.org/officeDocument/2006/relationships/tags" Target="../tags/tag4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15" Type="http://schemas.openxmlformats.org/officeDocument/2006/relationships/image" Target="../media/image27.png"/><Relationship Id="rId4" Type="http://schemas.openxmlformats.org/officeDocument/2006/relationships/image" Target="../media/image10.png"/><Relationship Id="rId9" Type="http://schemas.openxmlformats.org/officeDocument/2006/relationships/image" Target="../media/image7.png"/><Relationship Id="rId1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5.png"/><Relationship Id="rId11" Type="http://schemas.openxmlformats.org/officeDocument/2006/relationships/image" Target="../media/image23.png"/><Relationship Id="rId5" Type="http://schemas.openxmlformats.org/officeDocument/2006/relationships/image" Target="../media/image12.png"/><Relationship Id="rId10" Type="http://schemas.openxmlformats.org/officeDocument/2006/relationships/image" Target="../media/image18.png"/><Relationship Id="rId4" Type="http://schemas.openxmlformats.org/officeDocument/2006/relationships/image" Target="../media/image10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31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12" Type="http://schemas.openxmlformats.org/officeDocument/2006/relationships/image" Target="../media/image30.png"/><Relationship Id="rId17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3.png"/><Relationship Id="rId1" Type="http://schemas.openxmlformats.org/officeDocument/2006/relationships/tags" Target="../tags/tag6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15" Type="http://schemas.openxmlformats.org/officeDocument/2006/relationships/image" Target="../media/image32.png"/><Relationship Id="rId4" Type="http://schemas.openxmlformats.org/officeDocument/2006/relationships/image" Target="../media/image10.png"/><Relationship Id="rId9" Type="http://schemas.openxmlformats.org/officeDocument/2006/relationships/image" Target="../media/image7.png"/><Relationship Id="rId1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3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5.png"/><Relationship Id="rId17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7.png"/><Relationship Id="rId1" Type="http://schemas.openxmlformats.org/officeDocument/2006/relationships/tags" Target="../tags/tag7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15" Type="http://schemas.openxmlformats.org/officeDocument/2006/relationships/image" Target="../media/image23.png"/><Relationship Id="rId10" Type="http://schemas.openxmlformats.org/officeDocument/2006/relationships/image" Target="../media/image7.png"/><Relationship Id="rId4" Type="http://schemas.openxmlformats.org/officeDocument/2006/relationships/image" Target="../media/image9.png"/><Relationship Id="rId9" Type="http://schemas.openxmlformats.org/officeDocument/2006/relationships/image" Target="../media/image18.png"/><Relationship Id="rId1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6A87BF-F696-483A-AD81-D9F287EEE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6295" y="1243663"/>
            <a:ext cx="2124075" cy="25622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5847A5-985B-45FD-A60C-C20C9C51DD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7744" y="3371265"/>
            <a:ext cx="2124075" cy="25622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BF0C4C-0111-4D06-8EE3-1F0CD49BD4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211" y="2501608"/>
            <a:ext cx="2124075" cy="26193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343F01-5183-46CE-B582-7ACA8CB096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8748" y="3286187"/>
            <a:ext cx="2124075" cy="23336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6F8779F-4636-41B5-AF19-A7ACC9CEF3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9964115">
            <a:off x="6144855" y="3943772"/>
            <a:ext cx="1482492" cy="13802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B445347-D142-4322-BE53-EB32CF1B02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39929">
            <a:off x="2983824" y="4077147"/>
            <a:ext cx="1401933" cy="130524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1E0F3BB-0D7B-41C3-A1FB-8A1F2E4BD35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201" y="3033779"/>
            <a:ext cx="2124076" cy="197758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B76F72F-69A2-4361-A9D9-5B4603CF72C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67185" y="435357"/>
            <a:ext cx="1711949" cy="187727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3F5A34D-6C8F-4BF5-B879-E5DD1326919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70716" y="1932577"/>
            <a:ext cx="950732" cy="104254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37F28CE-0AB0-4130-A708-0D05E224AF2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44857" y="1784112"/>
            <a:ext cx="6041660" cy="228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414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3C8B7F8-354C-4E06-811E-3BE837409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4533" y="1618110"/>
            <a:ext cx="1190341" cy="13052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C95537-B2DF-4386-8C4C-9DFEA724731E}"/>
              </a:ext>
            </a:extLst>
          </p:cNvPr>
          <p:cNvSpPr txBox="1"/>
          <p:nvPr/>
        </p:nvSpPr>
        <p:spPr>
          <a:xfrm>
            <a:off x="771126" y="608904"/>
            <a:ext cx="81338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An ice cream parlour sold three times as many ice creams on Monday as it did on Tuesday.</a:t>
            </a:r>
          </a:p>
          <a:p>
            <a:r>
              <a:rPr lang="en-GB" sz="2800" dirty="0"/>
              <a:t>136 ice creams were sold altogether.</a:t>
            </a:r>
          </a:p>
          <a:p>
            <a:endParaRPr lang="en-GB" sz="2800" dirty="0"/>
          </a:p>
          <a:p>
            <a:r>
              <a:rPr lang="en-GB" sz="2800" dirty="0"/>
              <a:t>How many ice creams were sold on each day?</a:t>
            </a:r>
          </a:p>
          <a:p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B0C482-DBD6-43DA-9CB8-731E1C5BDEA4}"/>
              </a:ext>
            </a:extLst>
          </p:cNvPr>
          <p:cNvSpPr txBox="1"/>
          <p:nvPr/>
        </p:nvSpPr>
        <p:spPr>
          <a:xfrm>
            <a:off x="138303" y="3353834"/>
            <a:ext cx="2090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Monday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E66F2D-DEB5-438D-B3BF-54D05D91B25C}"/>
              </a:ext>
            </a:extLst>
          </p:cNvPr>
          <p:cNvSpPr txBox="1"/>
          <p:nvPr/>
        </p:nvSpPr>
        <p:spPr>
          <a:xfrm>
            <a:off x="138303" y="4149701"/>
            <a:ext cx="2090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Tuesday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29A7CFF-097D-462E-9584-DFB8A74227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108035"/>
              </p:ext>
            </p:extLst>
          </p:nvPr>
        </p:nvGraphicFramePr>
        <p:xfrm>
          <a:off x="1898052" y="3301908"/>
          <a:ext cx="3300966" cy="5931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0322">
                  <a:extLst>
                    <a:ext uri="{9D8B030D-6E8A-4147-A177-3AD203B41FA5}">
                      <a16:colId xmlns:a16="http://schemas.microsoft.com/office/drawing/2014/main" val="3260547"/>
                    </a:ext>
                  </a:extLst>
                </a:gridCol>
                <a:gridCol w="1100322">
                  <a:extLst>
                    <a:ext uri="{9D8B030D-6E8A-4147-A177-3AD203B41FA5}">
                      <a16:colId xmlns:a16="http://schemas.microsoft.com/office/drawing/2014/main" val="2426662965"/>
                    </a:ext>
                  </a:extLst>
                </a:gridCol>
                <a:gridCol w="1100322">
                  <a:extLst>
                    <a:ext uri="{9D8B030D-6E8A-4147-A177-3AD203B41FA5}">
                      <a16:colId xmlns:a16="http://schemas.microsoft.com/office/drawing/2014/main" val="3852050094"/>
                    </a:ext>
                  </a:extLst>
                </a:gridCol>
              </a:tblGrid>
              <a:tr h="5931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30988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215BF95-AA62-4EF3-9CB6-65009927CA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194143"/>
              </p:ext>
            </p:extLst>
          </p:nvPr>
        </p:nvGraphicFramePr>
        <p:xfrm>
          <a:off x="1898052" y="4090808"/>
          <a:ext cx="1100322" cy="5931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0322">
                  <a:extLst>
                    <a:ext uri="{9D8B030D-6E8A-4147-A177-3AD203B41FA5}">
                      <a16:colId xmlns:a16="http://schemas.microsoft.com/office/drawing/2014/main" val="3260547"/>
                    </a:ext>
                  </a:extLst>
                </a:gridCol>
              </a:tblGrid>
              <a:tr h="5931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309886"/>
                  </a:ext>
                </a:extLst>
              </a:tr>
            </a:tbl>
          </a:graphicData>
        </a:graphic>
      </p:graphicFrame>
      <p:sp>
        <p:nvSpPr>
          <p:cNvPr id="10" name="Right Brace 9">
            <a:extLst>
              <a:ext uri="{FF2B5EF4-FFF2-40B4-BE49-F238E27FC236}">
                <a16:creationId xmlns:a16="http://schemas.microsoft.com/office/drawing/2014/main" id="{5C928D3E-DDBF-4B91-AE98-AE62C829561F}"/>
              </a:ext>
            </a:extLst>
          </p:cNvPr>
          <p:cNvSpPr/>
          <p:nvPr/>
        </p:nvSpPr>
        <p:spPr>
          <a:xfrm>
            <a:off x="5307390" y="3301908"/>
            <a:ext cx="386080" cy="1382099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BAE18A-8ED5-4C32-AE14-FD547CF1E830}"/>
              </a:ext>
            </a:extLst>
          </p:cNvPr>
          <p:cNvSpPr txBox="1"/>
          <p:nvPr/>
        </p:nvSpPr>
        <p:spPr>
          <a:xfrm>
            <a:off x="5043230" y="3762124"/>
            <a:ext cx="2090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136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1A5FDC7-3594-4754-8060-61B1BCAC9E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2924" y="5165568"/>
            <a:ext cx="317118" cy="3093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B2F93F2-57B8-488B-8CBB-E958DF32AB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0026" y="4836159"/>
            <a:ext cx="317118" cy="3093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39FE541-7F72-45A0-BE7D-7F2B67DB57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1330" y="4836159"/>
            <a:ext cx="317118" cy="30930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A2FA953-386C-4B99-B945-11303533B4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1724" y="4836159"/>
            <a:ext cx="317118" cy="30930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85F0D8E-EB0F-4056-837E-FA261EEC6C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7387" y="4836159"/>
            <a:ext cx="317118" cy="30930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A08C16D-E097-4C2A-B3B3-27EB6A923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2924" y="4836159"/>
            <a:ext cx="317118" cy="30930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8BD07B7-7722-4DF0-822E-39C729B495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8376" y="4836159"/>
            <a:ext cx="317118" cy="30930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D9109BC-0F34-4490-B17C-F575ACBEA4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8976" y="4836159"/>
            <a:ext cx="317118" cy="30930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B4509B-E723-475E-AE68-20C3D0EB9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8376" y="5165568"/>
            <a:ext cx="317118" cy="30930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4958569-088D-4075-AD5A-CB6110785F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8976" y="5165568"/>
            <a:ext cx="317118" cy="309307"/>
          </a:xfrm>
          <a:prstGeom prst="rect">
            <a:avLst/>
          </a:prstGeom>
        </p:spPr>
      </p:pic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C4ACF09A-E261-4662-8265-00E830094B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293616"/>
              </p:ext>
            </p:extLst>
          </p:nvPr>
        </p:nvGraphicFramePr>
        <p:xfrm>
          <a:off x="6579924" y="2923406"/>
          <a:ext cx="2801643" cy="24884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881">
                  <a:extLst>
                    <a:ext uri="{9D8B030D-6E8A-4147-A177-3AD203B41FA5}">
                      <a16:colId xmlns:a16="http://schemas.microsoft.com/office/drawing/2014/main" val="852365658"/>
                    </a:ext>
                  </a:extLst>
                </a:gridCol>
                <a:gridCol w="933881">
                  <a:extLst>
                    <a:ext uri="{9D8B030D-6E8A-4147-A177-3AD203B41FA5}">
                      <a16:colId xmlns:a16="http://schemas.microsoft.com/office/drawing/2014/main" val="56309917"/>
                    </a:ext>
                  </a:extLst>
                </a:gridCol>
                <a:gridCol w="933881">
                  <a:extLst>
                    <a:ext uri="{9D8B030D-6E8A-4147-A177-3AD203B41FA5}">
                      <a16:colId xmlns:a16="http://schemas.microsoft.com/office/drawing/2014/main" val="39419007"/>
                    </a:ext>
                  </a:extLst>
                </a:gridCol>
              </a:tblGrid>
              <a:tr h="6221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4590868"/>
                  </a:ext>
                </a:extLst>
              </a:tr>
              <a:tr h="62212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231159"/>
                  </a:ext>
                </a:extLst>
              </a:tr>
              <a:tr h="6221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045658"/>
                  </a:ext>
                </a:extLst>
              </a:tr>
              <a:tr h="62212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4920213"/>
                  </a:ext>
                </a:extLst>
              </a:tr>
            </a:tbl>
          </a:graphicData>
        </a:graphic>
      </p:graphicFrame>
      <p:pic>
        <p:nvPicPr>
          <p:cNvPr id="28" name="Picture 27">
            <a:extLst>
              <a:ext uri="{FF2B5EF4-FFF2-40B4-BE49-F238E27FC236}">
                <a16:creationId xmlns:a16="http://schemas.microsoft.com/office/drawing/2014/main" id="{47B49683-7E58-4838-A1D5-341DACF4B6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3195" y="4836159"/>
            <a:ext cx="317118" cy="30930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B926DF5-2E50-45A6-AFCE-978AFB8F83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3936" y="4836159"/>
            <a:ext cx="317118" cy="30930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3ED501C-4A06-45BE-9DEB-D7D2A78D60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3195" y="5165568"/>
            <a:ext cx="317118" cy="30930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D1DBAC3-6EDB-464F-979D-F0E8CA7CA3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3936" y="5165568"/>
            <a:ext cx="317118" cy="30930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223B0C9-6065-4711-84CD-4D0EEE0609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5647" y="4836159"/>
            <a:ext cx="317118" cy="30930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5D9443E-B711-40A0-8146-5D77BED9B0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6388" y="4836159"/>
            <a:ext cx="317118" cy="30930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9D9DEE6-8035-4246-8554-3B2B160F6C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5647" y="5165568"/>
            <a:ext cx="317118" cy="3093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1B35EC6-AAA7-4A14-B3C6-EE80D09E9D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6388" y="5165568"/>
            <a:ext cx="317118" cy="30930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073105D-2752-448F-B1B8-242A5F14F7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6439" y="4836159"/>
            <a:ext cx="317118" cy="309307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6F7572A-4250-4236-8B69-D3F76A6110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6439" y="5165568"/>
            <a:ext cx="317118" cy="30930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D5954F0-AF4F-4421-8564-3BCD1EBAD7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9300" y="5145466"/>
            <a:ext cx="317118" cy="30930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54BB0516-4C41-49B1-8407-E917261C1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9300" y="4816057"/>
            <a:ext cx="317118" cy="309307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FC813CF7-52F6-4439-AEB6-508F2E79F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4752" y="4816057"/>
            <a:ext cx="317118" cy="30930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E1C3728-5224-488B-B025-8EF3E4BDDD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5352" y="4816057"/>
            <a:ext cx="317118" cy="30930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7C8780C-AD13-48A9-9FE9-3DA70FF09E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4752" y="5145466"/>
            <a:ext cx="317118" cy="30930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EE2119EE-0447-44D9-BD31-EC54BE9D6C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5352" y="5145466"/>
            <a:ext cx="317118" cy="30930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E949744-ADB6-426C-83A6-7F119F79ED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0806" y="4813803"/>
            <a:ext cx="317118" cy="30930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74C90B11-A72A-4A97-ADA5-89985C0CA8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1406" y="4813803"/>
            <a:ext cx="317118" cy="30930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262CF4C2-02A1-446A-B769-1CA6199441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0806" y="5143212"/>
            <a:ext cx="317118" cy="309307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D3956902-BE4C-43B1-BA10-EE08D59387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1406" y="5143212"/>
            <a:ext cx="317118" cy="309307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A3F07D97-9275-4591-AE41-4DD10092A8D1}"/>
              </a:ext>
            </a:extLst>
          </p:cNvPr>
          <p:cNvSpPr txBox="1"/>
          <p:nvPr/>
        </p:nvSpPr>
        <p:spPr>
          <a:xfrm>
            <a:off x="2020842" y="3375197"/>
            <a:ext cx="854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34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7FE3C4E-5939-41AB-A2E9-0C2D8D041B33}"/>
              </a:ext>
            </a:extLst>
          </p:cNvPr>
          <p:cNvSpPr txBox="1"/>
          <p:nvPr/>
        </p:nvSpPr>
        <p:spPr>
          <a:xfrm>
            <a:off x="2010906" y="4161959"/>
            <a:ext cx="854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/>
                </a:solidFill>
              </a:rPr>
              <a:t>34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FDEB98D-8476-4B31-A296-48272B601565}"/>
              </a:ext>
            </a:extLst>
          </p:cNvPr>
          <p:cNvSpPr txBox="1"/>
          <p:nvPr/>
        </p:nvSpPr>
        <p:spPr>
          <a:xfrm>
            <a:off x="3097203" y="3383803"/>
            <a:ext cx="854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34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BA067A1-18B1-485A-864F-162B83B1167A}"/>
              </a:ext>
            </a:extLst>
          </p:cNvPr>
          <p:cNvSpPr txBox="1"/>
          <p:nvPr/>
        </p:nvSpPr>
        <p:spPr>
          <a:xfrm>
            <a:off x="4207961" y="3389685"/>
            <a:ext cx="854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34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3636D772-B935-4DD0-AEA5-04F31B77EF07}"/>
                  </a:ext>
                </a:extLst>
              </p:cNvPr>
              <p:cNvSpPr txBox="1"/>
              <p:nvPr/>
            </p:nvSpPr>
            <p:spPr>
              <a:xfrm>
                <a:off x="1912389" y="4945568"/>
                <a:ext cx="453529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	34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/>
                  <a:t> 3 or 136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400" dirty="0"/>
                  <a:t> 34 </a:t>
                </a: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3636D772-B935-4DD0-AEA5-04F31B77EF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2389" y="4945568"/>
                <a:ext cx="4535291" cy="461665"/>
              </a:xfrm>
              <a:prstGeom prst="rect">
                <a:avLst/>
              </a:prstGeom>
              <a:blipFill>
                <a:blip r:embed="rId9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Right Brace 53">
            <a:extLst>
              <a:ext uri="{FF2B5EF4-FFF2-40B4-BE49-F238E27FC236}">
                <a16:creationId xmlns:a16="http://schemas.microsoft.com/office/drawing/2014/main" id="{C3B8C079-F519-4703-8A53-DB2C4BE0085E}"/>
              </a:ext>
            </a:extLst>
          </p:cNvPr>
          <p:cNvSpPr/>
          <p:nvPr/>
        </p:nvSpPr>
        <p:spPr>
          <a:xfrm rot="16200000">
            <a:off x="3472096" y="1519610"/>
            <a:ext cx="160342" cy="3279754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D59E005-139F-4279-84EC-D1A919070E8C}"/>
              </a:ext>
            </a:extLst>
          </p:cNvPr>
          <p:cNvSpPr txBox="1"/>
          <p:nvPr/>
        </p:nvSpPr>
        <p:spPr>
          <a:xfrm>
            <a:off x="2503506" y="2655811"/>
            <a:ext cx="2090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/>
                </a:solidFill>
              </a:rPr>
              <a:t>102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425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0256E-6 3.7037E-6 L 0.52724 -0.25741 " pathEditMode="relative" rAng="0" ptsTypes="AA">
                                      <p:cBhvr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62" y="-1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0256E-6 -4.44444E-6 L 0.52724 -0.21111 " pathEditMode="relative" rAng="0" ptsTypes="AA">
                                      <p:cBhvr>
                                        <p:cTn id="1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62" y="-1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8205E-6 3.7037E-6 L 0.49792 -0.0724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88" y="-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1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8205E-6 -4.44444E-6 L 0.49888 -0.0324 " pathEditMode="relative" rAng="0" ptsTypes="AA">
                                      <p:cBhvr>
                                        <p:cTn id="1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36" y="-1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3846E-6 3.7037E-6 L 0.5 -0.25787 " pathEditMode="relative" rAng="0" ptsTypes="AA">
                                      <p:cBhvr>
                                        <p:cTn id="1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0" y="-1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500"/>
                            </p:stCondLst>
                            <p:childTnLst>
                              <p:par>
                                <p:cTn id="12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3846E-6 -4.44444E-6 L 0.49968 -0.21111 " pathEditMode="relative" rAng="0" ptsTypes="AA">
                                      <p:cBhvr>
                                        <p:cTn id="1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84" y="-1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000"/>
                            </p:stCondLst>
                            <p:childTnLst>
                              <p:par>
                                <p:cTn id="12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615E-6 3.7037E-6 L 0.47132 -0.07246 " pathEditMode="relative" rAng="0" ptsTypes="AA">
                                      <p:cBhvr>
                                        <p:cTn id="1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58" y="-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500"/>
                            </p:stCondLst>
                            <p:childTnLst>
                              <p:par>
                                <p:cTn id="13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615E-6 -4.44444E-6 L 0.471 -0.0324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42" y="-1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000"/>
                            </p:stCondLst>
                            <p:childTnLst>
                              <p:par>
                                <p:cTn id="13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564E-6 3.7037E-6 L 0.47308 -0.25787 " pathEditMode="relative" rAng="0" ptsTypes="AA">
                                      <p:cBhvr>
                                        <p:cTn id="1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54" y="-1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500"/>
                            </p:stCondLst>
                            <p:childTnLst>
                              <p:par>
                                <p:cTn id="13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564E-6 -4.44444E-6 L 0.47308 -0.21111 " pathEditMode="relative" rAng="0" ptsTypes="AA">
                                      <p:cBhvr>
                                        <p:cTn id="1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54" y="-1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0"/>
                            </p:stCondLst>
                            <p:childTnLst>
                              <p:par>
                                <p:cTn id="14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5128E-6 3.7037E-6 L 0.44279 -0.07246 " pathEditMode="relative" rAng="0" ptsTypes="AA">
                                      <p:cBhvr>
                                        <p:cTn id="1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31" y="-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500"/>
                            </p:stCondLst>
                            <p:childTnLst>
                              <p:par>
                                <p:cTn id="14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6 L 0.40834 0.01574 " pathEditMode="relative" rAng="0" ptsTypes="AA">
                                      <p:cBhvr>
                                        <p:cTn id="1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17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"/>
                            </p:stCondLst>
                            <p:childTnLst>
                              <p:par>
                                <p:cTn id="1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7179E-6 1.48148E-6 L 0.52435 -0.27246 " pathEditMode="relative" rAng="0" ptsTypes="AA">
                                      <p:cBhvr>
                                        <p:cTn id="1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18" y="-1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7179E-6 4.81481E-6 L 0.52291 -0.23033 " pathEditMode="relative" rAng="0" ptsTypes="AA">
                                      <p:cBhvr>
                                        <p:cTn id="1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38" y="-1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12821E-7 1.48148E-6 L 0.4883 -0.09329 " pathEditMode="relative" rAng="0" ptsTypes="AA">
                                      <p:cBhvr>
                                        <p:cTn id="2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07" y="-4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500"/>
                            </p:stCondLst>
                            <p:childTnLst>
                              <p:par>
                                <p:cTn id="20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12821E-7 4.81481E-6 L 0.48894 -0.05047 " pathEditMode="relative" rAng="0" ptsTypes="AA">
                                      <p:cBhvr>
                                        <p:cTn id="2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39" y="-2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2000"/>
                            </p:stCondLst>
                            <p:childTnLst>
                              <p:par>
                                <p:cTn id="20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8205E-6 1.48148E-6 L 0.49439 -0.27384 " pathEditMode="relative" rAng="0" ptsTypes="AA">
                                      <p:cBhvr>
                                        <p:cTn id="2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2" y="-1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500"/>
                            </p:stCondLst>
                            <p:childTnLst>
                              <p:par>
                                <p:cTn id="20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8205E-6 4.81481E-6 L 0.49439 -0.23033 " pathEditMode="relative" rAng="0" ptsTypes="AA">
                                      <p:cBhvr>
                                        <p:cTn id="2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2" y="-1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000"/>
                            </p:stCondLst>
                            <p:childTnLst>
                              <p:par>
                                <p:cTn id="21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61538E-6 4.44444E-6 L 0.46057 -0.09283 " pathEditMode="relative" rAng="0" ptsTypes="AA">
                                      <p:cBhvr>
                                        <p:cTn id="2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29" y="-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500"/>
                            </p:stCondLst>
                            <p:childTnLst>
                              <p:par>
                                <p:cTn id="21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61538E-6 -3.7037E-6 L 0.46057 -0.05023 " pathEditMode="relative" rAng="0" ptsTypes="AA">
                                      <p:cBhvr>
                                        <p:cTn id="2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29" y="-2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4000"/>
                            </p:stCondLst>
                            <p:childTnLst>
                              <p:par>
                                <p:cTn id="21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2051E-6 4.44444E-6 L 0.40961 -0.23496 " pathEditMode="relative" rAng="0" ptsTypes="AA">
                                      <p:cBhvr>
                                        <p:cTn id="2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81" y="-1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2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2051E-6 -3.7037E-6 L 0.40961 -0.19398 " pathEditMode="relative" rAng="0" ptsTypes="AA">
                                      <p:cBhvr>
                                        <p:cTn id="2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81" y="-9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2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615E-6 3.7037E-6 L 0.37404 -0.05787 " pathEditMode="relative" rAng="0" ptsTypes="AA">
                                      <p:cBhvr>
                                        <p:cTn id="2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02" y="-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2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615E-6 -4.44444E-6 L 0.37292 -0.01203 " pathEditMode="relative" rAng="0" ptsTypes="AA">
                                      <p:cBhvr>
                                        <p:cTn id="2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38" y="-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6000"/>
                            </p:stCondLst>
                            <p:childTnLst>
                              <p:par>
                                <p:cTn id="23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9487E-6 3.7037E-6 L 0.37756 -0.2382 " pathEditMode="relative" rAng="0" ptsTypes="AA">
                                      <p:cBhvr>
                                        <p:cTn id="2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78" y="-1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9487E-6 -4.44444E-6 L 0.37532 -0.19722 " pathEditMode="relative" rAng="0" ptsTypes="AA">
                                      <p:cBhvr>
                                        <p:cTn id="2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66" y="-9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7000"/>
                            </p:stCondLst>
                            <p:childTnLst>
                              <p:par>
                                <p:cTn id="23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6 L 0.34519 -0.05787 " pathEditMode="relative" rAng="0" ptsTypes="AA">
                                      <p:cBhvr>
                                        <p:cTn id="2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60" y="-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7500"/>
                            </p:stCondLst>
                            <p:childTnLst>
                              <p:par>
                                <p:cTn id="23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.34519 -0.01203 " pathEditMode="relative" rAng="0" ptsTypes="AA">
                                      <p:cBhvr>
                                        <p:cTn id="2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60" y="-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 animBg="1"/>
      <p:bldP spid="11" grpId="0"/>
      <p:bldP spid="49" grpId="0"/>
      <p:bldP spid="50" grpId="0"/>
      <p:bldP spid="51" grpId="0"/>
      <p:bldP spid="52" grpId="0"/>
      <p:bldP spid="53" grpId="0"/>
      <p:bldP spid="54" grpId="0" animBg="1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0EC5DF4-A368-48DC-8A56-68F4ECE3F0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17180"/>
              </p:ext>
            </p:extLst>
          </p:nvPr>
        </p:nvGraphicFramePr>
        <p:xfrm>
          <a:off x="4015109" y="787654"/>
          <a:ext cx="5264294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32147">
                  <a:extLst>
                    <a:ext uri="{9D8B030D-6E8A-4147-A177-3AD203B41FA5}">
                      <a16:colId xmlns:a16="http://schemas.microsoft.com/office/drawing/2014/main" val="3101130063"/>
                    </a:ext>
                  </a:extLst>
                </a:gridCol>
                <a:gridCol w="2632147">
                  <a:extLst>
                    <a:ext uri="{9D8B030D-6E8A-4147-A177-3AD203B41FA5}">
                      <a16:colId xmlns:a16="http://schemas.microsoft.com/office/drawing/2014/main" val="29610538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Ice cream flavour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Topping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085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Vanilla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Flake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621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Strawberry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Sprinkles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481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Chocolate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34421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78613B2-31DC-43CA-BC02-7FE3F2C72239}"/>
              </a:ext>
            </a:extLst>
          </p:cNvPr>
          <p:cNvSpPr txBox="1"/>
          <p:nvPr/>
        </p:nvSpPr>
        <p:spPr>
          <a:xfrm>
            <a:off x="626597" y="1076417"/>
            <a:ext cx="32439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How many different combinations are there?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62D7CCB-4A5D-4AB4-AA47-6E13A713FCA2}"/>
                  </a:ext>
                </a:extLst>
              </p:cNvPr>
              <p:cNvSpPr txBox="1"/>
              <p:nvPr/>
            </p:nvSpPr>
            <p:spPr>
              <a:xfrm>
                <a:off x="138459" y="3353249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V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62D7CCB-4A5D-4AB4-AA47-6E13A713FC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59" y="3353249"/>
                <a:ext cx="3243983" cy="523220"/>
              </a:xfrm>
              <a:prstGeom prst="rect">
                <a:avLst/>
              </a:prstGeom>
              <a:blipFill>
                <a:blip r:embed="rId5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557F9E2-286F-4FC3-90F9-34C9BB6CF5DC}"/>
              </a:ext>
            </a:extLst>
          </p:cNvPr>
          <p:cNvSpPr/>
          <p:nvPr/>
        </p:nvSpPr>
        <p:spPr>
          <a:xfrm>
            <a:off x="4434496" y="1313160"/>
            <a:ext cx="1966304" cy="336884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3B5B9FD-F956-4D0F-BEAD-D148A39E04DA}"/>
              </a:ext>
            </a:extLst>
          </p:cNvPr>
          <p:cNvSpPr/>
          <p:nvPr/>
        </p:nvSpPr>
        <p:spPr>
          <a:xfrm>
            <a:off x="6986337" y="1314305"/>
            <a:ext cx="1966304" cy="336884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865EE5-4DEB-452B-BE86-60CB8B6FE7A6}"/>
                  </a:ext>
                </a:extLst>
              </p:cNvPr>
              <p:cNvSpPr txBox="1"/>
              <p:nvPr/>
            </p:nvSpPr>
            <p:spPr>
              <a:xfrm>
                <a:off x="138459" y="3767259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V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865EE5-4DEB-452B-BE86-60CB8B6FE7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59" y="3767259"/>
                <a:ext cx="3243983" cy="523220"/>
              </a:xfrm>
              <a:prstGeom prst="rect">
                <a:avLst/>
              </a:prstGeom>
              <a:blipFill>
                <a:blip r:embed="rId6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FE9D102-928E-42E4-983A-D89ED55095D5}"/>
              </a:ext>
            </a:extLst>
          </p:cNvPr>
          <p:cNvSpPr/>
          <p:nvPr/>
        </p:nvSpPr>
        <p:spPr>
          <a:xfrm>
            <a:off x="6986337" y="1313160"/>
            <a:ext cx="1966304" cy="336884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DBB28C5-F5DE-48DF-8E74-9FAF217969CC}"/>
                  </a:ext>
                </a:extLst>
              </p:cNvPr>
              <p:cNvSpPr txBox="1"/>
              <p:nvPr/>
            </p:nvSpPr>
            <p:spPr>
              <a:xfrm>
                <a:off x="1432140" y="3354757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S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DBB28C5-F5DE-48DF-8E74-9FAF217969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140" y="3354757"/>
                <a:ext cx="3243983" cy="523220"/>
              </a:xfrm>
              <a:prstGeom prst="rect">
                <a:avLst/>
              </a:prstGeom>
              <a:blipFill>
                <a:blip r:embed="rId7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B52E0B-75E9-4209-B12A-F95CDD6E2199}"/>
                  </a:ext>
                </a:extLst>
              </p:cNvPr>
              <p:cNvSpPr txBox="1"/>
              <p:nvPr/>
            </p:nvSpPr>
            <p:spPr>
              <a:xfrm>
                <a:off x="1432140" y="3768767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S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B52E0B-75E9-4209-B12A-F95CDD6E21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140" y="3768767"/>
                <a:ext cx="3243983" cy="523220"/>
              </a:xfrm>
              <a:prstGeom prst="rect">
                <a:avLst/>
              </a:prstGeom>
              <a:blipFill>
                <a:blip r:embed="rId8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FB9FFBB-F3ED-4264-9478-C0F9E5DE8228}"/>
              </a:ext>
            </a:extLst>
          </p:cNvPr>
          <p:cNvSpPr/>
          <p:nvPr/>
        </p:nvSpPr>
        <p:spPr>
          <a:xfrm>
            <a:off x="6986337" y="1314305"/>
            <a:ext cx="1966304" cy="336884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1C7788-3868-4C66-8308-9201FA782756}"/>
                  </a:ext>
                </a:extLst>
              </p:cNvPr>
              <p:cNvSpPr txBox="1"/>
              <p:nvPr/>
            </p:nvSpPr>
            <p:spPr>
              <a:xfrm>
                <a:off x="2725821" y="3351741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C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1C7788-3868-4C66-8308-9201FA7827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821" y="3351741"/>
                <a:ext cx="3243983" cy="523220"/>
              </a:xfrm>
              <a:prstGeom prst="rect">
                <a:avLst/>
              </a:prstGeom>
              <a:blipFill>
                <a:blip r:embed="rId9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54433C4-B6C2-4CF3-88C0-7EF97DFC11F6}"/>
                  </a:ext>
                </a:extLst>
              </p:cNvPr>
              <p:cNvSpPr txBox="1"/>
              <p:nvPr/>
            </p:nvSpPr>
            <p:spPr>
              <a:xfrm>
                <a:off x="2725821" y="3765751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C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54433C4-B6C2-4CF3-88C0-7EF97DFC11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821" y="3765751"/>
                <a:ext cx="3243983" cy="523220"/>
              </a:xfrm>
              <a:prstGeom prst="rect">
                <a:avLst/>
              </a:prstGeom>
              <a:blipFill>
                <a:blip r:embed="rId10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EC7528B9-A587-4EE1-8124-1D6E18737179}"/>
              </a:ext>
            </a:extLst>
          </p:cNvPr>
          <p:cNvSpPr txBox="1"/>
          <p:nvPr/>
        </p:nvSpPr>
        <p:spPr>
          <a:xfrm>
            <a:off x="6265639" y="3558746"/>
            <a:ext cx="3243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1"/>
                </a:solidFill>
              </a:rPr>
              <a:t>6 combinations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4DBEC346-47E8-41FD-865E-DB336B0B0E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036887"/>
              </p:ext>
            </p:extLst>
          </p:nvPr>
        </p:nvGraphicFramePr>
        <p:xfrm>
          <a:off x="4015109" y="784638"/>
          <a:ext cx="5264294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32147">
                  <a:extLst>
                    <a:ext uri="{9D8B030D-6E8A-4147-A177-3AD203B41FA5}">
                      <a16:colId xmlns:a16="http://schemas.microsoft.com/office/drawing/2014/main" val="3101130063"/>
                    </a:ext>
                  </a:extLst>
                </a:gridCol>
                <a:gridCol w="2632147">
                  <a:extLst>
                    <a:ext uri="{9D8B030D-6E8A-4147-A177-3AD203B41FA5}">
                      <a16:colId xmlns:a16="http://schemas.microsoft.com/office/drawing/2014/main" val="29610538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Ice cream flavour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Topping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085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Vanilla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Flake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621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Strawberry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Sprinkles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481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Chocolate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344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Mint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02460"/>
                  </a:ext>
                </a:extLst>
              </a:tr>
            </a:tbl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8494D970-7E64-4659-8F05-88098CF641B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79765" y="4773437"/>
            <a:ext cx="697680" cy="69768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6645C8C-CE6C-4C82-B1D5-20BE427676B8}"/>
              </a:ext>
            </a:extLst>
          </p:cNvPr>
          <p:cNvSpPr txBox="1"/>
          <p:nvPr/>
        </p:nvSpPr>
        <p:spPr>
          <a:xfrm>
            <a:off x="6265639" y="4904971"/>
            <a:ext cx="299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</a:rPr>
              <a:t>Have a think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705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2051E-6 -3.7037E-6 L 2.82051E-6 0.0664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7179E-6 -2.22222E-6 L -4.87179E-6 0.0657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2051E-6 -2.22222E-6 L 2.82051E-6 0.0664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7179E-6 0.06574 L -4.87179E-6 0.13195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2051E-6 -3.7037E-6 L 2.82051E-6 0.0664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7" grpId="0"/>
      <p:bldP spid="8" grpId="0" animBg="1"/>
      <p:bldP spid="8" grpId="1" animBg="1"/>
      <p:bldP spid="8" grpId="2" animBg="1"/>
      <p:bldP spid="9" grpId="0"/>
      <p:bldP spid="10" grpId="0"/>
      <p:bldP spid="11" grpId="0" animBg="1"/>
      <p:bldP spid="11" grpId="1" animBg="1"/>
      <p:bldP spid="11" grpId="2" animBg="1"/>
      <p:bldP spid="12" grpId="0"/>
      <p:bldP spid="13" grpId="0"/>
      <p:bldP spid="14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4DBEC346-47E8-41FD-865E-DB336B0B0E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465900"/>
              </p:ext>
            </p:extLst>
          </p:nvPr>
        </p:nvGraphicFramePr>
        <p:xfrm>
          <a:off x="4015109" y="784638"/>
          <a:ext cx="5264294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32147">
                  <a:extLst>
                    <a:ext uri="{9D8B030D-6E8A-4147-A177-3AD203B41FA5}">
                      <a16:colId xmlns:a16="http://schemas.microsoft.com/office/drawing/2014/main" val="3101130063"/>
                    </a:ext>
                  </a:extLst>
                </a:gridCol>
                <a:gridCol w="2632147">
                  <a:extLst>
                    <a:ext uri="{9D8B030D-6E8A-4147-A177-3AD203B41FA5}">
                      <a16:colId xmlns:a16="http://schemas.microsoft.com/office/drawing/2014/main" val="29610538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Ice cream flavour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Topping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085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Vanilla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Flake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621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Strawberry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Sprinkles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481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Chocolate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344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Mint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0246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78613B2-31DC-43CA-BC02-7FE3F2C72239}"/>
              </a:ext>
            </a:extLst>
          </p:cNvPr>
          <p:cNvSpPr txBox="1"/>
          <p:nvPr/>
        </p:nvSpPr>
        <p:spPr>
          <a:xfrm>
            <a:off x="626597" y="1076417"/>
            <a:ext cx="32439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How many different combinations are there?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62D7CCB-4A5D-4AB4-AA47-6E13A713FCA2}"/>
                  </a:ext>
                </a:extLst>
              </p:cNvPr>
              <p:cNvSpPr txBox="1"/>
              <p:nvPr/>
            </p:nvSpPr>
            <p:spPr>
              <a:xfrm>
                <a:off x="138459" y="3353249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V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62D7CCB-4A5D-4AB4-AA47-6E13A713FC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59" y="3353249"/>
                <a:ext cx="3243983" cy="523220"/>
              </a:xfrm>
              <a:prstGeom prst="rect">
                <a:avLst/>
              </a:prstGeom>
              <a:blipFill>
                <a:blip r:embed="rId5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865EE5-4DEB-452B-BE86-60CB8B6FE7A6}"/>
                  </a:ext>
                </a:extLst>
              </p:cNvPr>
              <p:cNvSpPr txBox="1"/>
              <p:nvPr/>
            </p:nvSpPr>
            <p:spPr>
              <a:xfrm>
                <a:off x="138459" y="3767259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V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865EE5-4DEB-452B-BE86-60CB8B6FE7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59" y="3767259"/>
                <a:ext cx="3243983" cy="523220"/>
              </a:xfrm>
              <a:prstGeom prst="rect">
                <a:avLst/>
              </a:prstGeom>
              <a:blipFill>
                <a:blip r:embed="rId6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DBB28C5-F5DE-48DF-8E74-9FAF217969CC}"/>
                  </a:ext>
                </a:extLst>
              </p:cNvPr>
              <p:cNvSpPr txBox="1"/>
              <p:nvPr/>
            </p:nvSpPr>
            <p:spPr>
              <a:xfrm>
                <a:off x="1432140" y="3354757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S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DBB28C5-F5DE-48DF-8E74-9FAF217969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140" y="3354757"/>
                <a:ext cx="3243983" cy="523220"/>
              </a:xfrm>
              <a:prstGeom prst="rect">
                <a:avLst/>
              </a:prstGeom>
              <a:blipFill>
                <a:blip r:embed="rId7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B52E0B-75E9-4209-B12A-F95CDD6E2199}"/>
                  </a:ext>
                </a:extLst>
              </p:cNvPr>
              <p:cNvSpPr txBox="1"/>
              <p:nvPr/>
            </p:nvSpPr>
            <p:spPr>
              <a:xfrm>
                <a:off x="1432140" y="3768767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S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B52E0B-75E9-4209-B12A-F95CDD6E21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140" y="3768767"/>
                <a:ext cx="3243983" cy="523220"/>
              </a:xfrm>
              <a:prstGeom prst="rect">
                <a:avLst/>
              </a:prstGeom>
              <a:blipFill>
                <a:blip r:embed="rId8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1C7788-3868-4C66-8308-9201FA782756}"/>
                  </a:ext>
                </a:extLst>
              </p:cNvPr>
              <p:cNvSpPr txBox="1"/>
              <p:nvPr/>
            </p:nvSpPr>
            <p:spPr>
              <a:xfrm>
                <a:off x="2725821" y="3351741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C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1C7788-3868-4C66-8308-9201FA7827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821" y="3351741"/>
                <a:ext cx="3243983" cy="523220"/>
              </a:xfrm>
              <a:prstGeom prst="rect">
                <a:avLst/>
              </a:prstGeom>
              <a:blipFill>
                <a:blip r:embed="rId9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54433C4-B6C2-4CF3-88C0-7EF97DFC11F6}"/>
                  </a:ext>
                </a:extLst>
              </p:cNvPr>
              <p:cNvSpPr txBox="1"/>
              <p:nvPr/>
            </p:nvSpPr>
            <p:spPr>
              <a:xfrm>
                <a:off x="2725821" y="3765751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C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54433C4-B6C2-4CF3-88C0-7EF97DFC11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821" y="3765751"/>
                <a:ext cx="3243983" cy="523220"/>
              </a:xfrm>
              <a:prstGeom prst="rect">
                <a:avLst/>
              </a:prstGeom>
              <a:blipFill>
                <a:blip r:embed="rId10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8494D970-7E64-4659-8F05-88098CF641B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09660" y="2490935"/>
            <a:ext cx="697680" cy="69768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6645C8C-CE6C-4C82-B1D5-20BE427676B8}"/>
              </a:ext>
            </a:extLst>
          </p:cNvPr>
          <p:cNvSpPr txBox="1"/>
          <p:nvPr/>
        </p:nvSpPr>
        <p:spPr>
          <a:xfrm>
            <a:off x="495534" y="2622469"/>
            <a:ext cx="299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</a:rPr>
              <a:t>Have a think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EEC7915-F2F7-4DA8-B02F-E5BA4F734B12}"/>
                  </a:ext>
                </a:extLst>
              </p:cNvPr>
              <p:cNvSpPr txBox="1"/>
              <p:nvPr/>
            </p:nvSpPr>
            <p:spPr>
              <a:xfrm>
                <a:off x="729725" y="4388435"/>
                <a:ext cx="20799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V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EEC7915-F2F7-4DA8-B02F-E5BA4F734B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725" y="4388435"/>
                <a:ext cx="2079935" cy="523220"/>
              </a:xfrm>
              <a:prstGeom prst="rect">
                <a:avLst/>
              </a:prstGeom>
              <a:blipFill>
                <a:blip r:embed="rId12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A13DD71-0746-4248-A2A4-B84833B1EF9A}"/>
                  </a:ext>
                </a:extLst>
              </p:cNvPr>
              <p:cNvSpPr txBox="1"/>
              <p:nvPr/>
            </p:nvSpPr>
            <p:spPr>
              <a:xfrm>
                <a:off x="729725" y="4802445"/>
                <a:ext cx="20799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V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A13DD71-0746-4248-A2A4-B84833B1EF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725" y="4802445"/>
                <a:ext cx="2079935" cy="523220"/>
              </a:xfrm>
              <a:prstGeom prst="rect">
                <a:avLst/>
              </a:prstGeom>
              <a:blipFill>
                <a:blip r:embed="rId13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1F8C533-95B3-4688-A3DC-9929373F7077}"/>
                  </a:ext>
                </a:extLst>
              </p:cNvPr>
              <p:cNvSpPr txBox="1"/>
              <p:nvPr/>
            </p:nvSpPr>
            <p:spPr>
              <a:xfrm>
                <a:off x="2023406" y="4389943"/>
                <a:ext cx="20799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S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1F8C533-95B3-4688-A3DC-9929373F70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406" y="4389943"/>
                <a:ext cx="2079935" cy="523220"/>
              </a:xfrm>
              <a:prstGeom prst="rect">
                <a:avLst/>
              </a:prstGeom>
              <a:blipFill>
                <a:blip r:embed="rId14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CC9713C-3091-4DB4-85ED-682D46C6CF35}"/>
                  </a:ext>
                </a:extLst>
              </p:cNvPr>
              <p:cNvSpPr txBox="1"/>
              <p:nvPr/>
            </p:nvSpPr>
            <p:spPr>
              <a:xfrm>
                <a:off x="2023406" y="4803953"/>
                <a:ext cx="20799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S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CC9713C-3091-4DB4-85ED-682D46C6CF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406" y="4803953"/>
                <a:ext cx="2079935" cy="523220"/>
              </a:xfrm>
              <a:prstGeom prst="rect">
                <a:avLst/>
              </a:prstGeom>
              <a:blipFill>
                <a:blip r:embed="rId15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B26EE5A-959C-4A0B-929C-C00A4FA738FC}"/>
                  </a:ext>
                </a:extLst>
              </p:cNvPr>
              <p:cNvSpPr txBox="1"/>
              <p:nvPr/>
            </p:nvSpPr>
            <p:spPr>
              <a:xfrm>
                <a:off x="3317087" y="4386927"/>
                <a:ext cx="20799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C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B26EE5A-959C-4A0B-929C-C00A4FA738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087" y="4386927"/>
                <a:ext cx="2079935" cy="523220"/>
              </a:xfrm>
              <a:prstGeom prst="rect">
                <a:avLst/>
              </a:prstGeom>
              <a:blipFill>
                <a:blip r:embed="rId16"/>
                <a:stretch>
                  <a:fillRect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F7FE401-A2D2-4E7E-A58F-FD6569372578}"/>
                  </a:ext>
                </a:extLst>
              </p:cNvPr>
              <p:cNvSpPr txBox="1"/>
              <p:nvPr/>
            </p:nvSpPr>
            <p:spPr>
              <a:xfrm>
                <a:off x="3317087" y="4800937"/>
                <a:ext cx="20799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C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F7FE401-A2D2-4E7E-A58F-FD65693725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087" y="4800937"/>
                <a:ext cx="2079935" cy="523220"/>
              </a:xfrm>
              <a:prstGeom prst="rect">
                <a:avLst/>
              </a:prstGeom>
              <a:blipFill>
                <a:blip r:embed="rId17"/>
                <a:stretch>
                  <a:fillRect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985478-7B35-41FF-A211-42F98F04B673}"/>
                  </a:ext>
                </a:extLst>
              </p:cNvPr>
              <p:cNvSpPr txBox="1"/>
              <p:nvPr/>
            </p:nvSpPr>
            <p:spPr>
              <a:xfrm>
                <a:off x="4676123" y="4389943"/>
                <a:ext cx="20799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M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985478-7B35-41FF-A211-42F98F04B6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123" y="4389943"/>
                <a:ext cx="2079935" cy="523220"/>
              </a:xfrm>
              <a:prstGeom prst="rect">
                <a:avLst/>
              </a:prstGeom>
              <a:blipFill>
                <a:blip r:embed="rId18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9833A39-8D26-41FA-B218-3A39014581E4}"/>
                  </a:ext>
                </a:extLst>
              </p:cNvPr>
              <p:cNvSpPr txBox="1"/>
              <p:nvPr/>
            </p:nvSpPr>
            <p:spPr>
              <a:xfrm>
                <a:off x="4676123" y="4803953"/>
                <a:ext cx="20799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M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9833A39-8D26-41FA-B218-3A39014581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123" y="4803953"/>
                <a:ext cx="2079935" cy="523220"/>
              </a:xfrm>
              <a:prstGeom prst="rect">
                <a:avLst/>
              </a:prstGeom>
              <a:blipFill>
                <a:blip r:embed="rId19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91E91425-5632-4CC1-A578-1BEDFDCC0C3A}"/>
              </a:ext>
            </a:extLst>
          </p:cNvPr>
          <p:cNvSpPr txBox="1"/>
          <p:nvPr/>
        </p:nvSpPr>
        <p:spPr>
          <a:xfrm>
            <a:off x="6265639" y="3558746"/>
            <a:ext cx="3243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1"/>
                </a:solidFill>
              </a:rPr>
              <a:t>6 combinations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FB2EEFA-C241-431D-AE98-E8904B0A2A7F}"/>
              </a:ext>
            </a:extLst>
          </p:cNvPr>
          <p:cNvSpPr txBox="1"/>
          <p:nvPr/>
        </p:nvSpPr>
        <p:spPr>
          <a:xfrm>
            <a:off x="6265639" y="4561325"/>
            <a:ext cx="3243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1"/>
                </a:solidFill>
              </a:rPr>
              <a:t>8 combinations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6CDDFCCD-C1EA-489E-8D98-35FC215E2E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393427"/>
              </p:ext>
            </p:extLst>
          </p:nvPr>
        </p:nvGraphicFramePr>
        <p:xfrm>
          <a:off x="4015109" y="784638"/>
          <a:ext cx="5264294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32147">
                  <a:extLst>
                    <a:ext uri="{9D8B030D-6E8A-4147-A177-3AD203B41FA5}">
                      <a16:colId xmlns:a16="http://schemas.microsoft.com/office/drawing/2014/main" val="3101130063"/>
                    </a:ext>
                  </a:extLst>
                </a:gridCol>
                <a:gridCol w="2632147">
                  <a:extLst>
                    <a:ext uri="{9D8B030D-6E8A-4147-A177-3AD203B41FA5}">
                      <a16:colId xmlns:a16="http://schemas.microsoft.com/office/drawing/2014/main" val="29610538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Ice cream flavour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Topping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085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Vanilla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Flake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621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Strawberry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Sprinkles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481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Chocolate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Nuts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344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Mint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02460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31444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4DBEC346-47E8-41FD-865E-DB336B0B0E11}"/>
              </a:ext>
            </a:extLst>
          </p:cNvPr>
          <p:cNvGraphicFramePr>
            <a:graphicFrameLocks noGrp="1"/>
          </p:cNvGraphicFramePr>
          <p:nvPr/>
        </p:nvGraphicFramePr>
        <p:xfrm>
          <a:off x="4015109" y="784638"/>
          <a:ext cx="5264294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32147">
                  <a:extLst>
                    <a:ext uri="{9D8B030D-6E8A-4147-A177-3AD203B41FA5}">
                      <a16:colId xmlns:a16="http://schemas.microsoft.com/office/drawing/2014/main" val="3101130063"/>
                    </a:ext>
                  </a:extLst>
                </a:gridCol>
                <a:gridCol w="2632147">
                  <a:extLst>
                    <a:ext uri="{9D8B030D-6E8A-4147-A177-3AD203B41FA5}">
                      <a16:colId xmlns:a16="http://schemas.microsoft.com/office/drawing/2014/main" val="29610538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Ice cream flavour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Topping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085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Vanilla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Flake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621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Strawberry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Sprinkles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481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Chocolate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344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Mint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0246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78613B2-31DC-43CA-BC02-7FE3F2C72239}"/>
              </a:ext>
            </a:extLst>
          </p:cNvPr>
          <p:cNvSpPr txBox="1"/>
          <p:nvPr/>
        </p:nvSpPr>
        <p:spPr>
          <a:xfrm>
            <a:off x="626597" y="1076417"/>
            <a:ext cx="32439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How many different combinations are there?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62D7CCB-4A5D-4AB4-AA47-6E13A713FCA2}"/>
                  </a:ext>
                </a:extLst>
              </p:cNvPr>
              <p:cNvSpPr txBox="1"/>
              <p:nvPr/>
            </p:nvSpPr>
            <p:spPr>
              <a:xfrm>
                <a:off x="138459" y="3353249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V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62D7CCB-4A5D-4AB4-AA47-6E13A713FC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59" y="3353249"/>
                <a:ext cx="3243983" cy="523220"/>
              </a:xfrm>
              <a:prstGeom prst="rect">
                <a:avLst/>
              </a:prstGeom>
              <a:blipFill>
                <a:blip r:embed="rId5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865EE5-4DEB-452B-BE86-60CB8B6FE7A6}"/>
                  </a:ext>
                </a:extLst>
              </p:cNvPr>
              <p:cNvSpPr txBox="1"/>
              <p:nvPr/>
            </p:nvSpPr>
            <p:spPr>
              <a:xfrm>
                <a:off x="138459" y="3767259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V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865EE5-4DEB-452B-BE86-60CB8B6FE7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59" y="3767259"/>
                <a:ext cx="3243983" cy="523220"/>
              </a:xfrm>
              <a:prstGeom prst="rect">
                <a:avLst/>
              </a:prstGeom>
              <a:blipFill>
                <a:blip r:embed="rId6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DBB28C5-F5DE-48DF-8E74-9FAF217969CC}"/>
                  </a:ext>
                </a:extLst>
              </p:cNvPr>
              <p:cNvSpPr txBox="1"/>
              <p:nvPr/>
            </p:nvSpPr>
            <p:spPr>
              <a:xfrm>
                <a:off x="1432140" y="3354757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S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DBB28C5-F5DE-48DF-8E74-9FAF217969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140" y="3354757"/>
                <a:ext cx="3243983" cy="523220"/>
              </a:xfrm>
              <a:prstGeom prst="rect">
                <a:avLst/>
              </a:prstGeom>
              <a:blipFill>
                <a:blip r:embed="rId7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B52E0B-75E9-4209-B12A-F95CDD6E2199}"/>
                  </a:ext>
                </a:extLst>
              </p:cNvPr>
              <p:cNvSpPr txBox="1"/>
              <p:nvPr/>
            </p:nvSpPr>
            <p:spPr>
              <a:xfrm>
                <a:off x="1432140" y="3768767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S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B52E0B-75E9-4209-B12A-F95CDD6E21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140" y="3768767"/>
                <a:ext cx="3243983" cy="523220"/>
              </a:xfrm>
              <a:prstGeom prst="rect">
                <a:avLst/>
              </a:prstGeom>
              <a:blipFill>
                <a:blip r:embed="rId8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1C7788-3868-4C66-8308-9201FA782756}"/>
                  </a:ext>
                </a:extLst>
              </p:cNvPr>
              <p:cNvSpPr txBox="1"/>
              <p:nvPr/>
            </p:nvSpPr>
            <p:spPr>
              <a:xfrm>
                <a:off x="2725821" y="3351741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C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1C7788-3868-4C66-8308-9201FA7827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821" y="3351741"/>
                <a:ext cx="3243983" cy="523220"/>
              </a:xfrm>
              <a:prstGeom prst="rect">
                <a:avLst/>
              </a:prstGeom>
              <a:blipFill>
                <a:blip r:embed="rId9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54433C4-B6C2-4CF3-88C0-7EF97DFC11F6}"/>
                  </a:ext>
                </a:extLst>
              </p:cNvPr>
              <p:cNvSpPr txBox="1"/>
              <p:nvPr/>
            </p:nvSpPr>
            <p:spPr>
              <a:xfrm>
                <a:off x="2725821" y="3765751"/>
                <a:ext cx="32439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C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54433C4-B6C2-4CF3-88C0-7EF97DFC11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821" y="3765751"/>
                <a:ext cx="3243983" cy="523220"/>
              </a:xfrm>
              <a:prstGeom prst="rect">
                <a:avLst/>
              </a:prstGeom>
              <a:blipFill>
                <a:blip r:embed="rId10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8494D970-7E64-4659-8F05-88098CF641B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21053" y="4799040"/>
            <a:ext cx="697680" cy="69768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6645C8C-CE6C-4C82-B1D5-20BE427676B8}"/>
              </a:ext>
            </a:extLst>
          </p:cNvPr>
          <p:cNvSpPr txBox="1"/>
          <p:nvPr/>
        </p:nvSpPr>
        <p:spPr>
          <a:xfrm>
            <a:off x="5706927" y="4930574"/>
            <a:ext cx="299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</a:rPr>
              <a:t>Have a think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EEC7915-F2F7-4DA8-B02F-E5BA4F734B12}"/>
                  </a:ext>
                </a:extLst>
              </p:cNvPr>
              <p:cNvSpPr txBox="1"/>
              <p:nvPr/>
            </p:nvSpPr>
            <p:spPr>
              <a:xfrm>
                <a:off x="729725" y="4388435"/>
                <a:ext cx="20799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V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EEC7915-F2F7-4DA8-B02F-E5BA4F734B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725" y="4388435"/>
                <a:ext cx="2079935" cy="523220"/>
              </a:xfrm>
              <a:prstGeom prst="rect">
                <a:avLst/>
              </a:prstGeom>
              <a:blipFill>
                <a:blip r:embed="rId12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A13DD71-0746-4248-A2A4-B84833B1EF9A}"/>
                  </a:ext>
                </a:extLst>
              </p:cNvPr>
              <p:cNvSpPr txBox="1"/>
              <p:nvPr/>
            </p:nvSpPr>
            <p:spPr>
              <a:xfrm>
                <a:off x="729725" y="4802445"/>
                <a:ext cx="20799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V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A13DD71-0746-4248-A2A4-B84833B1EF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725" y="4802445"/>
                <a:ext cx="2079935" cy="523220"/>
              </a:xfrm>
              <a:prstGeom prst="rect">
                <a:avLst/>
              </a:prstGeom>
              <a:blipFill>
                <a:blip r:embed="rId13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1F8C533-95B3-4688-A3DC-9929373F7077}"/>
                  </a:ext>
                </a:extLst>
              </p:cNvPr>
              <p:cNvSpPr txBox="1"/>
              <p:nvPr/>
            </p:nvSpPr>
            <p:spPr>
              <a:xfrm>
                <a:off x="2023406" y="4389943"/>
                <a:ext cx="20799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S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1F8C533-95B3-4688-A3DC-9929373F70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406" y="4389943"/>
                <a:ext cx="2079935" cy="523220"/>
              </a:xfrm>
              <a:prstGeom prst="rect">
                <a:avLst/>
              </a:prstGeom>
              <a:blipFill>
                <a:blip r:embed="rId14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CC9713C-3091-4DB4-85ED-682D46C6CF35}"/>
                  </a:ext>
                </a:extLst>
              </p:cNvPr>
              <p:cNvSpPr txBox="1"/>
              <p:nvPr/>
            </p:nvSpPr>
            <p:spPr>
              <a:xfrm>
                <a:off x="2023406" y="4803953"/>
                <a:ext cx="20799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S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CC9713C-3091-4DB4-85ED-682D46C6CF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406" y="4803953"/>
                <a:ext cx="2079935" cy="523220"/>
              </a:xfrm>
              <a:prstGeom prst="rect">
                <a:avLst/>
              </a:prstGeom>
              <a:blipFill>
                <a:blip r:embed="rId15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B26EE5A-959C-4A0B-929C-C00A4FA738FC}"/>
                  </a:ext>
                </a:extLst>
              </p:cNvPr>
              <p:cNvSpPr txBox="1"/>
              <p:nvPr/>
            </p:nvSpPr>
            <p:spPr>
              <a:xfrm>
                <a:off x="3317087" y="4386927"/>
                <a:ext cx="20799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C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B26EE5A-959C-4A0B-929C-C00A4FA738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087" y="4386927"/>
                <a:ext cx="2079935" cy="523220"/>
              </a:xfrm>
              <a:prstGeom prst="rect">
                <a:avLst/>
              </a:prstGeom>
              <a:blipFill>
                <a:blip r:embed="rId16"/>
                <a:stretch>
                  <a:fillRect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F7FE401-A2D2-4E7E-A58F-FD6569372578}"/>
                  </a:ext>
                </a:extLst>
              </p:cNvPr>
              <p:cNvSpPr txBox="1"/>
              <p:nvPr/>
            </p:nvSpPr>
            <p:spPr>
              <a:xfrm>
                <a:off x="3317087" y="4800937"/>
                <a:ext cx="20799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C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F7FE401-A2D2-4E7E-A58F-FD65693725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087" y="4800937"/>
                <a:ext cx="2079935" cy="523220"/>
              </a:xfrm>
              <a:prstGeom prst="rect">
                <a:avLst/>
              </a:prstGeom>
              <a:blipFill>
                <a:blip r:embed="rId17"/>
                <a:stretch>
                  <a:fillRect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985478-7B35-41FF-A211-42F98F04B673}"/>
                  </a:ext>
                </a:extLst>
              </p:cNvPr>
              <p:cNvSpPr txBox="1"/>
              <p:nvPr/>
            </p:nvSpPr>
            <p:spPr>
              <a:xfrm>
                <a:off x="4676123" y="4389943"/>
                <a:ext cx="20799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M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F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985478-7B35-41FF-A211-42F98F04B6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123" y="4389943"/>
                <a:ext cx="2079935" cy="523220"/>
              </a:xfrm>
              <a:prstGeom prst="rect">
                <a:avLst/>
              </a:prstGeom>
              <a:blipFill>
                <a:blip r:embed="rId18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9833A39-8D26-41FA-B218-3A39014581E4}"/>
                  </a:ext>
                </a:extLst>
              </p:cNvPr>
              <p:cNvSpPr txBox="1"/>
              <p:nvPr/>
            </p:nvSpPr>
            <p:spPr>
              <a:xfrm>
                <a:off x="4676123" y="4803953"/>
                <a:ext cx="20799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M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S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9833A39-8D26-41FA-B218-3A39014581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123" y="4803953"/>
                <a:ext cx="2079935" cy="523220"/>
              </a:xfrm>
              <a:prstGeom prst="rect">
                <a:avLst/>
              </a:prstGeom>
              <a:blipFill>
                <a:blip r:embed="rId19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91E91425-5632-4CC1-A578-1BEDFDCC0C3A}"/>
              </a:ext>
            </a:extLst>
          </p:cNvPr>
          <p:cNvSpPr txBox="1"/>
          <p:nvPr/>
        </p:nvSpPr>
        <p:spPr>
          <a:xfrm>
            <a:off x="6265639" y="3558746"/>
            <a:ext cx="3243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1"/>
                </a:solidFill>
              </a:rPr>
              <a:t>6 combinations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FB2EEFA-C241-431D-AE98-E8904B0A2A7F}"/>
              </a:ext>
            </a:extLst>
          </p:cNvPr>
          <p:cNvSpPr txBox="1"/>
          <p:nvPr/>
        </p:nvSpPr>
        <p:spPr>
          <a:xfrm>
            <a:off x="6265639" y="4561325"/>
            <a:ext cx="3243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1"/>
                </a:solidFill>
              </a:rPr>
              <a:t>8 combinations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6CDDFCCD-C1EA-489E-8D98-35FC215E2E01}"/>
              </a:ext>
            </a:extLst>
          </p:cNvPr>
          <p:cNvGraphicFramePr>
            <a:graphicFrameLocks noGrp="1"/>
          </p:cNvGraphicFramePr>
          <p:nvPr/>
        </p:nvGraphicFramePr>
        <p:xfrm>
          <a:off x="4015109" y="784638"/>
          <a:ext cx="5264294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32147">
                  <a:extLst>
                    <a:ext uri="{9D8B030D-6E8A-4147-A177-3AD203B41FA5}">
                      <a16:colId xmlns:a16="http://schemas.microsoft.com/office/drawing/2014/main" val="3101130063"/>
                    </a:ext>
                  </a:extLst>
                </a:gridCol>
                <a:gridCol w="2632147">
                  <a:extLst>
                    <a:ext uri="{9D8B030D-6E8A-4147-A177-3AD203B41FA5}">
                      <a16:colId xmlns:a16="http://schemas.microsoft.com/office/drawing/2014/main" val="29610538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Ice cream flavour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Topping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085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Vanilla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Flake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621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Strawberry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Sprinkles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481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Chocolate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Nuts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344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Mint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02460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A240D8C1-9A77-4B80-BEE9-1AC95B45FFC1}"/>
              </a:ext>
            </a:extLst>
          </p:cNvPr>
          <p:cNvSpPr txBox="1"/>
          <p:nvPr/>
        </p:nvSpPr>
        <p:spPr>
          <a:xfrm>
            <a:off x="650469" y="3354094"/>
            <a:ext cx="32439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3 ice creams </a:t>
            </a:r>
          </a:p>
          <a:p>
            <a:pPr algn="ctr"/>
            <a:r>
              <a:rPr lang="en-GB" sz="2800" dirty="0"/>
              <a:t>2 toppings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91F214-1AE3-4B53-A000-06269675128C}"/>
              </a:ext>
            </a:extLst>
          </p:cNvPr>
          <p:cNvSpPr txBox="1"/>
          <p:nvPr/>
        </p:nvSpPr>
        <p:spPr>
          <a:xfrm>
            <a:off x="6260602" y="4215667"/>
            <a:ext cx="3243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1"/>
                </a:solidFill>
              </a:rPr>
              <a:t>12 combinations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60ABA9A-2CF1-49FB-A4D0-283681729BB6}"/>
              </a:ext>
            </a:extLst>
          </p:cNvPr>
          <p:cNvSpPr txBox="1"/>
          <p:nvPr/>
        </p:nvSpPr>
        <p:spPr>
          <a:xfrm>
            <a:off x="3607887" y="3353249"/>
            <a:ext cx="32439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4 ice creams </a:t>
            </a:r>
          </a:p>
          <a:p>
            <a:pPr algn="ctr"/>
            <a:r>
              <a:rPr lang="en-GB" sz="2800" dirty="0"/>
              <a:t>2 toppings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F18CBB-B321-4464-BF6D-9BF896B94386}"/>
              </a:ext>
            </a:extLst>
          </p:cNvPr>
          <p:cNvSpPr txBox="1"/>
          <p:nvPr/>
        </p:nvSpPr>
        <p:spPr>
          <a:xfrm>
            <a:off x="6265638" y="3353249"/>
            <a:ext cx="32439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4 ice creams </a:t>
            </a:r>
          </a:p>
          <a:p>
            <a:pPr algn="ctr"/>
            <a:r>
              <a:rPr lang="en-GB" sz="2800" dirty="0"/>
              <a:t>3 toppings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FB4A6EC-F027-436B-B47B-452B33EFF4F8}"/>
              </a:ext>
            </a:extLst>
          </p:cNvPr>
          <p:cNvSpPr txBox="1"/>
          <p:nvPr/>
        </p:nvSpPr>
        <p:spPr>
          <a:xfrm>
            <a:off x="2492222" y="4913163"/>
            <a:ext cx="3243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What do you notice?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715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615E-6 -4.44444E-6 L -0.57195 0.09352 " pathEditMode="relative" rAng="0" ptsTypes="AA">
                                      <p:cBhvr>
                                        <p:cTn id="36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606" y="467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615E-6 -7.40741E-7 L -0.275 -0.05278 " pathEditMode="relative" rAng="0" ptsTypes="AA">
                                      <p:cBhvr>
                                        <p:cTn id="38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50" y="-263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0" grpId="0"/>
      <p:bldP spid="12" grpId="0"/>
      <p:bldP spid="13" grpId="0"/>
      <p:bldP spid="17" grpId="0"/>
      <p:bldP spid="17" grpId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9" grpId="0"/>
      <p:bldP spid="30" grpId="0"/>
      <p:bldP spid="31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C3D846-D55A-47EB-B220-E17AE793E015}"/>
              </a:ext>
            </a:extLst>
          </p:cNvPr>
          <p:cNvSpPr txBox="1"/>
          <p:nvPr/>
        </p:nvSpPr>
        <p:spPr>
          <a:xfrm>
            <a:off x="658233" y="921135"/>
            <a:ext cx="4294767" cy="198734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GB" sz="2800" dirty="0"/>
              <a:t>How many combinations would there be if there were 6 flavour ice creams and 7 different toppings?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487D88-40E1-4136-94A8-30F25955357A}"/>
              </a:ext>
            </a:extLst>
          </p:cNvPr>
          <p:cNvSpPr txBox="1"/>
          <p:nvPr/>
        </p:nvSpPr>
        <p:spPr>
          <a:xfrm>
            <a:off x="5044163" y="921135"/>
            <a:ext cx="4294767" cy="1987343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2800" dirty="0"/>
              <a:t>If there are 24 combinations, how many different ice creams and toppings could there be?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8884A0-8D3B-4F05-8EA0-F0698ADD8241}"/>
              </a:ext>
            </a:extLst>
          </p:cNvPr>
          <p:cNvSpPr txBox="1"/>
          <p:nvPr/>
        </p:nvSpPr>
        <p:spPr>
          <a:xfrm>
            <a:off x="618767" y="3183355"/>
            <a:ext cx="4334233" cy="207616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lIns="36000" tIns="36000" rIns="36000" bIns="36000" rtlCol="0">
            <a:noAutofit/>
          </a:bodyPr>
          <a:lstStyle/>
          <a:p>
            <a:pPr algn="ctr"/>
            <a:r>
              <a:rPr lang="en-GB" sz="2800" dirty="0"/>
              <a:t>How many different combinations would there be if there were different sauces available?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781B057-1E2B-46D0-924E-555C339372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096810"/>
              </p:ext>
            </p:extLst>
          </p:nvPr>
        </p:nvGraphicFramePr>
        <p:xfrm>
          <a:off x="5044163" y="3482297"/>
          <a:ext cx="4334233" cy="1478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9530">
                  <a:extLst>
                    <a:ext uri="{9D8B030D-6E8A-4147-A177-3AD203B41FA5}">
                      <a16:colId xmlns:a16="http://schemas.microsoft.com/office/drawing/2014/main" val="3101130063"/>
                    </a:ext>
                  </a:extLst>
                </a:gridCol>
                <a:gridCol w="1240454">
                  <a:extLst>
                    <a:ext uri="{9D8B030D-6E8A-4147-A177-3AD203B41FA5}">
                      <a16:colId xmlns:a16="http://schemas.microsoft.com/office/drawing/2014/main" val="2961053802"/>
                    </a:ext>
                  </a:extLst>
                </a:gridCol>
                <a:gridCol w="1144249">
                  <a:extLst>
                    <a:ext uri="{9D8B030D-6E8A-4147-A177-3AD203B41FA5}">
                      <a16:colId xmlns:a16="http://schemas.microsoft.com/office/drawing/2014/main" val="644189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Ice cream flavour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Topping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Sauce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085136"/>
                  </a:ext>
                </a:extLst>
              </a:tr>
              <a:tr h="36283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Vanilla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Flake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Blue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621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Strawberry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Sprinkles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Red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481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Chocolate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344217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66468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7C983A-90CD-4182-8F30-1CB56017F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2309" y="878545"/>
            <a:ext cx="1303779" cy="12138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2E6D9C-BE20-4B7E-B757-405BB08FEC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2107" y="613137"/>
            <a:ext cx="1588848" cy="14792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71B391-F16E-4273-8A9F-45B377CF0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8407" y="910753"/>
            <a:ext cx="978499" cy="10729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88B47C-B157-413C-9423-9FDAD39155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3493" y="700125"/>
            <a:ext cx="1190341" cy="13052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B12ABA-F9E8-41D2-8B8E-40F5BA317537}"/>
              </a:ext>
            </a:extLst>
          </p:cNvPr>
          <p:cNvSpPr txBox="1"/>
          <p:nvPr/>
        </p:nvSpPr>
        <p:spPr>
          <a:xfrm>
            <a:off x="892629" y="2092409"/>
            <a:ext cx="2090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Small sundae</a:t>
            </a:r>
          </a:p>
          <a:p>
            <a:pPr algn="ctr"/>
            <a:r>
              <a:rPr lang="en-GB" sz="2400" dirty="0"/>
              <a:t>£1.36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AC15B4-DE6B-4602-A457-1F1FCD9CDF6B}"/>
              </a:ext>
            </a:extLst>
          </p:cNvPr>
          <p:cNvSpPr txBox="1"/>
          <p:nvPr/>
        </p:nvSpPr>
        <p:spPr>
          <a:xfrm>
            <a:off x="3015699" y="2092409"/>
            <a:ext cx="2090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Large sundae</a:t>
            </a:r>
          </a:p>
          <a:p>
            <a:pPr algn="ctr"/>
            <a:r>
              <a:rPr lang="en-GB" sz="2400" dirty="0"/>
              <a:t>£1.98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23E89F-66B4-49F1-AF24-510B861D53CB}"/>
              </a:ext>
            </a:extLst>
          </p:cNvPr>
          <p:cNvSpPr txBox="1"/>
          <p:nvPr/>
        </p:nvSpPr>
        <p:spPr>
          <a:xfrm>
            <a:off x="5347220" y="2092409"/>
            <a:ext cx="1466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Plain cone</a:t>
            </a:r>
          </a:p>
          <a:p>
            <a:pPr algn="ctr"/>
            <a:r>
              <a:rPr lang="en-GB" sz="2400" dirty="0"/>
              <a:t>82p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1EF706-A5E0-4A35-B135-81A83D341D27}"/>
              </a:ext>
            </a:extLst>
          </p:cNvPr>
          <p:cNvSpPr txBox="1"/>
          <p:nvPr/>
        </p:nvSpPr>
        <p:spPr>
          <a:xfrm>
            <a:off x="6813823" y="2092409"/>
            <a:ext cx="2199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Super cone</a:t>
            </a:r>
          </a:p>
          <a:p>
            <a:pPr algn="ctr"/>
            <a:r>
              <a:rPr lang="en-GB" sz="2400" dirty="0"/>
              <a:t>£1.24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DAA621-9ADA-4858-A301-05CFF677E1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651165" y="2838203"/>
            <a:ext cx="1367189" cy="16492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53891B-E857-4C37-BB7C-555DF20C49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98810" y="3218976"/>
            <a:ext cx="1367189" cy="16859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F3A665B-4CAD-4F84-B63F-F6F1B5F0A8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79765" y="4773437"/>
            <a:ext cx="697680" cy="6976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5B88A08-FF99-4A9E-800A-18E580A49D57}"/>
              </a:ext>
            </a:extLst>
          </p:cNvPr>
          <p:cNvSpPr txBox="1"/>
          <p:nvPr/>
        </p:nvSpPr>
        <p:spPr>
          <a:xfrm>
            <a:off x="6265639" y="4904971"/>
            <a:ext cx="299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</a:rPr>
              <a:t>Have a think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31E9B7-6B27-495D-B7B7-19A2963D488C}"/>
              </a:ext>
            </a:extLst>
          </p:cNvPr>
          <p:cNvSpPr txBox="1"/>
          <p:nvPr/>
        </p:nvSpPr>
        <p:spPr>
          <a:xfrm>
            <a:off x="2018354" y="3040037"/>
            <a:ext cx="3842301" cy="919401"/>
          </a:xfrm>
          <a:prstGeom prst="wedgeRoundRectCallout">
            <a:avLst>
              <a:gd name="adj1" fmla="val -54522"/>
              <a:gd name="adj2" fmla="val 18584"/>
              <a:gd name="adj3" fmla="val 16667"/>
            </a:avLst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Please can I have a large sundae and a super cone?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3D59EA2-C336-4AA7-97F9-66EF7565BC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40239" y="4061974"/>
            <a:ext cx="1367189" cy="16492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62086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7C983A-90CD-4182-8F30-1CB56017F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2309" y="878545"/>
            <a:ext cx="1303779" cy="12138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2E6D9C-BE20-4B7E-B757-405BB08FEC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2107" y="613137"/>
            <a:ext cx="1588848" cy="14792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71B391-F16E-4273-8A9F-45B377CF0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8407" y="910753"/>
            <a:ext cx="978499" cy="10729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88B47C-B157-413C-9423-9FDAD39155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3493" y="700125"/>
            <a:ext cx="1190341" cy="13052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B12ABA-F9E8-41D2-8B8E-40F5BA317537}"/>
              </a:ext>
            </a:extLst>
          </p:cNvPr>
          <p:cNvSpPr txBox="1"/>
          <p:nvPr/>
        </p:nvSpPr>
        <p:spPr>
          <a:xfrm>
            <a:off x="892629" y="2092409"/>
            <a:ext cx="2090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Small sundae</a:t>
            </a:r>
          </a:p>
          <a:p>
            <a:pPr algn="ctr"/>
            <a:r>
              <a:rPr lang="en-GB" sz="2400" dirty="0"/>
              <a:t>£1.36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AC15B4-DE6B-4602-A457-1F1FCD9CDF6B}"/>
              </a:ext>
            </a:extLst>
          </p:cNvPr>
          <p:cNvSpPr txBox="1"/>
          <p:nvPr/>
        </p:nvSpPr>
        <p:spPr>
          <a:xfrm>
            <a:off x="3015699" y="2092409"/>
            <a:ext cx="2090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Large sundae</a:t>
            </a:r>
          </a:p>
          <a:p>
            <a:pPr algn="ctr"/>
            <a:r>
              <a:rPr lang="en-GB" sz="2400" dirty="0"/>
              <a:t>£1.98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23E89F-66B4-49F1-AF24-510B861D53CB}"/>
              </a:ext>
            </a:extLst>
          </p:cNvPr>
          <p:cNvSpPr txBox="1"/>
          <p:nvPr/>
        </p:nvSpPr>
        <p:spPr>
          <a:xfrm>
            <a:off x="5347220" y="2092409"/>
            <a:ext cx="1466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Plain cone</a:t>
            </a:r>
          </a:p>
          <a:p>
            <a:pPr algn="ctr"/>
            <a:r>
              <a:rPr lang="en-GB" sz="2400" dirty="0"/>
              <a:t>82p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1EF706-A5E0-4A35-B135-81A83D341D27}"/>
              </a:ext>
            </a:extLst>
          </p:cNvPr>
          <p:cNvSpPr txBox="1"/>
          <p:nvPr/>
        </p:nvSpPr>
        <p:spPr>
          <a:xfrm>
            <a:off x="6813823" y="2092409"/>
            <a:ext cx="2199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Super cone</a:t>
            </a:r>
          </a:p>
          <a:p>
            <a:pPr algn="ctr"/>
            <a:r>
              <a:rPr lang="en-GB" sz="2400" dirty="0"/>
              <a:t>£1.24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DAA621-9ADA-4858-A301-05CFF677E1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651165" y="2838203"/>
            <a:ext cx="1367189" cy="16492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8E43015-83B9-480D-822B-5B1D93A363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40239" y="4061974"/>
            <a:ext cx="1367189" cy="16492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53891B-E857-4C37-BB7C-555DF20C49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98810" y="3218976"/>
            <a:ext cx="1367189" cy="16859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931E9B7-6B27-495D-B7B7-19A2963D488C}"/>
              </a:ext>
            </a:extLst>
          </p:cNvPr>
          <p:cNvSpPr txBox="1"/>
          <p:nvPr/>
        </p:nvSpPr>
        <p:spPr>
          <a:xfrm>
            <a:off x="2018354" y="3040037"/>
            <a:ext cx="3842301" cy="919401"/>
          </a:xfrm>
          <a:prstGeom prst="wedgeRoundRectCallout">
            <a:avLst>
              <a:gd name="adj1" fmla="val -54522"/>
              <a:gd name="adj2" fmla="val 18584"/>
              <a:gd name="adj3" fmla="val 16667"/>
            </a:avLst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Please can I have a large sundae and a super cone?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C4628F2-B418-455D-9AC6-0AD66838BD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46742" y="2387936"/>
            <a:ext cx="659014" cy="6521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4DE8664-5009-4ECA-A418-260ABA337EB5}"/>
                  </a:ext>
                </a:extLst>
              </p:cNvPr>
              <p:cNvSpPr txBox="1"/>
              <p:nvPr/>
            </p:nvSpPr>
            <p:spPr>
              <a:xfrm>
                <a:off x="673131" y="4367206"/>
                <a:ext cx="25594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£1.98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£1.24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4DE8664-5009-4ECA-A418-260ABA337E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31" y="4367206"/>
                <a:ext cx="2559417" cy="461665"/>
              </a:xfrm>
              <a:prstGeom prst="rect">
                <a:avLst/>
              </a:prstGeom>
              <a:blipFill>
                <a:blip r:embed="rId13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D109B02-494B-4BAF-BEAC-DF060EBE0111}"/>
                  </a:ext>
                </a:extLst>
              </p:cNvPr>
              <p:cNvSpPr txBox="1"/>
              <p:nvPr/>
            </p:nvSpPr>
            <p:spPr>
              <a:xfrm>
                <a:off x="869072" y="4738876"/>
                <a:ext cx="25594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£2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£1.24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D109B02-494B-4BAF-BEAC-DF060EBE0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072" y="4738876"/>
                <a:ext cx="2559417" cy="461665"/>
              </a:xfrm>
              <a:prstGeom prst="rect">
                <a:avLst/>
              </a:prstGeom>
              <a:blipFill>
                <a:blip r:embed="rId14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DFA21481-E3E6-499E-AA38-73EFD161B7E6}"/>
              </a:ext>
            </a:extLst>
          </p:cNvPr>
          <p:cNvSpPr txBox="1"/>
          <p:nvPr/>
        </p:nvSpPr>
        <p:spPr>
          <a:xfrm>
            <a:off x="2762727" y="4744132"/>
            <a:ext cx="1241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£3.24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BF8EBA0-DA39-4474-8405-217BA072D289}"/>
                  </a:ext>
                </a:extLst>
              </p:cNvPr>
              <p:cNvSpPr txBox="1"/>
              <p:nvPr/>
            </p:nvSpPr>
            <p:spPr>
              <a:xfrm>
                <a:off x="865160" y="5131466"/>
                <a:ext cx="25594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£3.24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2p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BF8EBA0-DA39-4474-8405-217BA072D2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160" y="5131466"/>
                <a:ext cx="2559417" cy="461665"/>
              </a:xfrm>
              <a:prstGeom prst="rect">
                <a:avLst/>
              </a:prstGeom>
              <a:blipFill>
                <a:blip r:embed="rId15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64FCCAE0-E2DE-4AA9-83D1-E16024582B9D}"/>
              </a:ext>
            </a:extLst>
          </p:cNvPr>
          <p:cNvSpPr txBox="1"/>
          <p:nvPr/>
        </p:nvSpPr>
        <p:spPr>
          <a:xfrm>
            <a:off x="2771358" y="5146644"/>
            <a:ext cx="1241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/>
                </a:solidFill>
              </a:rPr>
              <a:t>£3.22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86043A5C-0F2D-4C96-B607-FB9362F355E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32406" y="4165528"/>
            <a:ext cx="4188999" cy="148550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63366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1" grpId="0"/>
      <p:bldP spid="32" grpId="0"/>
      <p:bldP spid="33" grpId="0"/>
      <p:bldP spid="34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7C983A-90CD-4182-8F30-1CB56017F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2309" y="878545"/>
            <a:ext cx="1303779" cy="12138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2E6D9C-BE20-4B7E-B757-405BB08FEC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2107" y="613137"/>
            <a:ext cx="1588848" cy="14792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71B391-F16E-4273-8A9F-45B377CF0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8407" y="910753"/>
            <a:ext cx="978499" cy="10729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88B47C-B157-413C-9423-9FDAD39155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3493" y="700125"/>
            <a:ext cx="1190341" cy="13052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B12ABA-F9E8-41D2-8B8E-40F5BA317537}"/>
              </a:ext>
            </a:extLst>
          </p:cNvPr>
          <p:cNvSpPr txBox="1"/>
          <p:nvPr/>
        </p:nvSpPr>
        <p:spPr>
          <a:xfrm>
            <a:off x="892629" y="2092409"/>
            <a:ext cx="2090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Small sundae</a:t>
            </a:r>
          </a:p>
          <a:p>
            <a:pPr algn="ctr"/>
            <a:r>
              <a:rPr lang="en-GB" sz="2400" dirty="0"/>
              <a:t>£1.36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AC15B4-DE6B-4602-A457-1F1FCD9CDF6B}"/>
              </a:ext>
            </a:extLst>
          </p:cNvPr>
          <p:cNvSpPr txBox="1"/>
          <p:nvPr/>
        </p:nvSpPr>
        <p:spPr>
          <a:xfrm>
            <a:off x="3015699" y="2092409"/>
            <a:ext cx="2090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Large sundae</a:t>
            </a:r>
          </a:p>
          <a:p>
            <a:pPr algn="ctr"/>
            <a:r>
              <a:rPr lang="en-GB" sz="2400" dirty="0"/>
              <a:t>£1.98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23E89F-66B4-49F1-AF24-510B861D53CB}"/>
              </a:ext>
            </a:extLst>
          </p:cNvPr>
          <p:cNvSpPr txBox="1"/>
          <p:nvPr/>
        </p:nvSpPr>
        <p:spPr>
          <a:xfrm>
            <a:off x="5347220" y="2092409"/>
            <a:ext cx="1466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Plain cone</a:t>
            </a:r>
          </a:p>
          <a:p>
            <a:pPr algn="ctr"/>
            <a:r>
              <a:rPr lang="en-GB" sz="2400" dirty="0"/>
              <a:t>82p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1EF706-A5E0-4A35-B135-81A83D341D27}"/>
              </a:ext>
            </a:extLst>
          </p:cNvPr>
          <p:cNvSpPr txBox="1"/>
          <p:nvPr/>
        </p:nvSpPr>
        <p:spPr>
          <a:xfrm>
            <a:off x="6813823" y="2092409"/>
            <a:ext cx="2199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Super cone</a:t>
            </a:r>
          </a:p>
          <a:p>
            <a:pPr algn="ctr"/>
            <a:r>
              <a:rPr lang="en-GB" sz="2400" dirty="0"/>
              <a:t>£1.24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DAA621-9ADA-4858-A301-05CFF677E1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651165" y="2838203"/>
            <a:ext cx="1367189" cy="16492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53891B-E857-4C37-BB7C-555DF20C49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98810" y="3218976"/>
            <a:ext cx="1367189" cy="16859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F3A665B-4CAD-4F84-B63F-F6F1B5F0A8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79765" y="4773437"/>
            <a:ext cx="697680" cy="6976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5B88A08-FF99-4A9E-800A-18E580A49D57}"/>
              </a:ext>
            </a:extLst>
          </p:cNvPr>
          <p:cNvSpPr txBox="1"/>
          <p:nvPr/>
        </p:nvSpPr>
        <p:spPr>
          <a:xfrm>
            <a:off x="6265639" y="4904971"/>
            <a:ext cx="299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</a:rPr>
              <a:t>Have a think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31E9B7-6B27-495D-B7B7-19A2963D488C}"/>
              </a:ext>
            </a:extLst>
          </p:cNvPr>
          <p:cNvSpPr txBox="1"/>
          <p:nvPr/>
        </p:nvSpPr>
        <p:spPr>
          <a:xfrm>
            <a:off x="4301067" y="3143989"/>
            <a:ext cx="3612530" cy="919401"/>
          </a:xfrm>
          <a:prstGeom prst="wedgeRoundRectCallout">
            <a:avLst>
              <a:gd name="adj1" fmla="val 54950"/>
              <a:gd name="adj2" fmla="val 31845"/>
              <a:gd name="adj3" fmla="val 16667"/>
            </a:avLst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Please can I have two plain cones and a small sundae?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3D59EA2-C336-4AA7-97F9-66EF7565BC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40239" y="4061974"/>
            <a:ext cx="1367189" cy="16492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6920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7C983A-90CD-4182-8F30-1CB56017F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2309" y="878545"/>
            <a:ext cx="1303779" cy="12138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2E6D9C-BE20-4B7E-B757-405BB08FEC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2107" y="613137"/>
            <a:ext cx="1588848" cy="14792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71B391-F16E-4273-8A9F-45B377CF0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8407" y="910753"/>
            <a:ext cx="978499" cy="10729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88B47C-B157-413C-9423-9FDAD39155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3493" y="700125"/>
            <a:ext cx="1190341" cy="13052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B12ABA-F9E8-41D2-8B8E-40F5BA317537}"/>
              </a:ext>
            </a:extLst>
          </p:cNvPr>
          <p:cNvSpPr txBox="1"/>
          <p:nvPr/>
        </p:nvSpPr>
        <p:spPr>
          <a:xfrm>
            <a:off x="892629" y="2092409"/>
            <a:ext cx="2090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Small sundae</a:t>
            </a:r>
          </a:p>
          <a:p>
            <a:pPr algn="ctr"/>
            <a:r>
              <a:rPr lang="en-GB" sz="2400" dirty="0"/>
              <a:t>£1.36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AC15B4-DE6B-4602-A457-1F1FCD9CDF6B}"/>
              </a:ext>
            </a:extLst>
          </p:cNvPr>
          <p:cNvSpPr txBox="1"/>
          <p:nvPr/>
        </p:nvSpPr>
        <p:spPr>
          <a:xfrm>
            <a:off x="3015699" y="2092409"/>
            <a:ext cx="2090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Large sundae</a:t>
            </a:r>
          </a:p>
          <a:p>
            <a:pPr algn="ctr"/>
            <a:r>
              <a:rPr lang="en-GB" sz="2400" dirty="0"/>
              <a:t>£1.98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23E89F-66B4-49F1-AF24-510B861D53CB}"/>
              </a:ext>
            </a:extLst>
          </p:cNvPr>
          <p:cNvSpPr txBox="1"/>
          <p:nvPr/>
        </p:nvSpPr>
        <p:spPr>
          <a:xfrm>
            <a:off x="5347220" y="2092409"/>
            <a:ext cx="1466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Plain cone</a:t>
            </a:r>
          </a:p>
          <a:p>
            <a:pPr algn="ctr"/>
            <a:r>
              <a:rPr lang="en-GB" sz="2400" dirty="0"/>
              <a:t>82p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1EF706-A5E0-4A35-B135-81A83D341D27}"/>
              </a:ext>
            </a:extLst>
          </p:cNvPr>
          <p:cNvSpPr txBox="1"/>
          <p:nvPr/>
        </p:nvSpPr>
        <p:spPr>
          <a:xfrm>
            <a:off x="6813823" y="2092409"/>
            <a:ext cx="2199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Super cone</a:t>
            </a:r>
          </a:p>
          <a:p>
            <a:pPr algn="ctr"/>
            <a:r>
              <a:rPr lang="en-GB" sz="2400" dirty="0"/>
              <a:t>£1.24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DAA621-9ADA-4858-A301-05CFF677E1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651165" y="2838203"/>
            <a:ext cx="1367189" cy="16492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8E43015-83B9-480D-822B-5B1D93A363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40239" y="4061974"/>
            <a:ext cx="1367189" cy="16492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53891B-E857-4C37-BB7C-555DF20C49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98810" y="3218976"/>
            <a:ext cx="1367189" cy="16859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4DE8664-5009-4ECA-A418-260ABA337EB5}"/>
                  </a:ext>
                </a:extLst>
              </p:cNvPr>
              <p:cNvSpPr txBox="1"/>
              <p:nvPr/>
            </p:nvSpPr>
            <p:spPr>
              <a:xfrm>
                <a:off x="673131" y="4367206"/>
                <a:ext cx="25594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82p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4DE8664-5009-4ECA-A418-260ABA337E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31" y="4367206"/>
                <a:ext cx="2559417" cy="461665"/>
              </a:xfrm>
              <a:prstGeom prst="rect">
                <a:avLst/>
              </a:prstGeom>
              <a:blipFill>
                <a:blip r:embed="rId12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D109B02-494B-4BAF-BEAC-DF060EBE0111}"/>
                  </a:ext>
                </a:extLst>
              </p:cNvPr>
              <p:cNvSpPr txBox="1"/>
              <p:nvPr/>
            </p:nvSpPr>
            <p:spPr>
              <a:xfrm>
                <a:off x="699739" y="4738876"/>
                <a:ext cx="25594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64p </a:t>
                </a:r>
                <a14:m>
                  <m:oMath xmlns:m="http://schemas.openxmlformats.org/officeDocument/2006/math">
                    <m:r>
                      <a:rPr lang="en-GB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36p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£1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D109B02-494B-4BAF-BEAC-DF060EBE0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739" y="4738876"/>
                <a:ext cx="2559417" cy="461665"/>
              </a:xfrm>
              <a:prstGeom prst="rect">
                <a:avLst/>
              </a:prstGeom>
              <a:blipFill>
                <a:blip r:embed="rId13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DFA21481-E3E6-499E-AA38-73EFD161B7E6}"/>
              </a:ext>
            </a:extLst>
          </p:cNvPr>
          <p:cNvSpPr txBox="1"/>
          <p:nvPr/>
        </p:nvSpPr>
        <p:spPr>
          <a:xfrm>
            <a:off x="2358571" y="4369107"/>
            <a:ext cx="1241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164p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BF8EBA0-DA39-4474-8405-217BA072D289}"/>
                  </a:ext>
                </a:extLst>
              </p:cNvPr>
              <p:cNvSpPr txBox="1"/>
              <p:nvPr/>
            </p:nvSpPr>
            <p:spPr>
              <a:xfrm>
                <a:off x="346778" y="5108645"/>
                <a:ext cx="25594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£1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400" dirty="0"/>
                  <a:t> £1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£1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BF8EBA0-DA39-4474-8405-217BA072D2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778" y="5108645"/>
                <a:ext cx="2559417" cy="461665"/>
              </a:xfrm>
              <a:prstGeom prst="rect">
                <a:avLst/>
              </a:prstGeom>
              <a:blipFill>
                <a:blip r:embed="rId14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64FCCAE0-E2DE-4AA9-83D1-E16024582B9D}"/>
              </a:ext>
            </a:extLst>
          </p:cNvPr>
          <p:cNvSpPr txBox="1"/>
          <p:nvPr/>
        </p:nvSpPr>
        <p:spPr>
          <a:xfrm>
            <a:off x="2197198" y="5108645"/>
            <a:ext cx="1241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/>
                </a:solidFill>
              </a:rPr>
              <a:t>£3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6186D68-4796-40C6-9DE7-9CAFC589D01B}"/>
                  </a:ext>
                </a:extLst>
              </p:cNvPr>
              <p:cNvSpPr txBox="1"/>
              <p:nvPr/>
            </p:nvSpPr>
            <p:spPr>
              <a:xfrm>
                <a:off x="2103567" y="3041519"/>
                <a:ext cx="1707155" cy="510778"/>
              </a:xfrm>
              <a:prstGeom prst="wedgeRoundRectCallout">
                <a:avLst>
                  <a:gd name="adj1" fmla="val -63285"/>
                  <a:gd name="adj2" fmla="val 43780"/>
                  <a:gd name="adj3" fmla="val 16667"/>
                </a:avLst>
              </a:prstGeom>
              <a:noFill/>
              <a:ln w="28575">
                <a:solidFill>
                  <a:schemeClr val="accent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/>
                  <a:t>8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/>
                  <a:t> 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/>
                  <a:t> 16 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6186D68-4796-40C6-9DE7-9CAFC589D0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567" y="3041519"/>
                <a:ext cx="1707155" cy="510778"/>
              </a:xfrm>
              <a:prstGeom prst="wedgeRoundRectCallout">
                <a:avLst>
                  <a:gd name="adj1" fmla="val -63285"/>
                  <a:gd name="adj2" fmla="val 43780"/>
                  <a:gd name="adj3" fmla="val 16667"/>
                </a:avLst>
              </a:prstGeom>
              <a:blipFill>
                <a:blip r:embed="rId15"/>
                <a:stretch>
                  <a:fillRect t="-2247" r="-2786" b="-16854"/>
                </a:stretch>
              </a:blipFill>
              <a:ln w="28575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C9A217E-9FFF-47ED-9BB7-2CA57A038F8C}"/>
                  </a:ext>
                </a:extLst>
              </p:cNvPr>
              <p:cNvSpPr txBox="1"/>
              <p:nvPr/>
            </p:nvSpPr>
            <p:spPr>
              <a:xfrm>
                <a:off x="1885088" y="3685763"/>
                <a:ext cx="2319475" cy="510778"/>
              </a:xfrm>
              <a:prstGeom prst="wedgeRoundRectCallout">
                <a:avLst>
                  <a:gd name="adj1" fmla="val -55334"/>
                  <a:gd name="adj2" fmla="val -51698"/>
                  <a:gd name="adj3" fmla="val 16667"/>
                </a:avLst>
              </a:prstGeom>
              <a:noFill/>
              <a:ln w="28575">
                <a:solidFill>
                  <a:schemeClr val="accent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/>
                  <a:t>So 80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/>
                  <a:t> 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/>
                  <a:t> 160 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C9A217E-9FFF-47ED-9BB7-2CA57A038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5088" y="3685763"/>
                <a:ext cx="2319475" cy="510778"/>
              </a:xfrm>
              <a:prstGeom prst="wedgeRoundRectCallout">
                <a:avLst>
                  <a:gd name="adj1" fmla="val -55334"/>
                  <a:gd name="adj2" fmla="val -51698"/>
                  <a:gd name="adj3" fmla="val 16667"/>
                </a:avLst>
              </a:prstGeom>
              <a:blipFill>
                <a:blip r:embed="rId16"/>
                <a:stretch>
                  <a:fillRect r="-3194" b="-17778"/>
                </a:stretch>
              </a:blipFill>
              <a:ln w="28575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77DF4846-F982-4AFB-A50A-6E14F165E158}"/>
              </a:ext>
            </a:extLst>
          </p:cNvPr>
          <p:cNvSpPr txBox="1"/>
          <p:nvPr/>
        </p:nvSpPr>
        <p:spPr>
          <a:xfrm>
            <a:off x="4301067" y="3143989"/>
            <a:ext cx="3612530" cy="919401"/>
          </a:xfrm>
          <a:prstGeom prst="wedgeRoundRectCallout">
            <a:avLst>
              <a:gd name="adj1" fmla="val 54950"/>
              <a:gd name="adj2" fmla="val 31845"/>
              <a:gd name="adj3" fmla="val 16667"/>
            </a:avLst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Please can I have two plain cones and a small sundae?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83D64C-4AA5-41C5-8CE7-49ABFD4D5269}"/>
              </a:ext>
            </a:extLst>
          </p:cNvPr>
          <p:cNvSpPr txBox="1"/>
          <p:nvPr/>
        </p:nvSpPr>
        <p:spPr>
          <a:xfrm>
            <a:off x="2403781" y="4367205"/>
            <a:ext cx="1241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£</a:t>
            </a:r>
            <a:r>
              <a:rPr lang="en-GB" sz="2400" dirty="0">
                <a:solidFill>
                  <a:schemeClr val="tx1"/>
                </a:solidFill>
              </a:rPr>
              <a:t>1.64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4CDAF6A-4378-4939-8B4E-085A0DAA2D3C}"/>
              </a:ext>
            </a:extLst>
          </p:cNvPr>
          <p:cNvSpPr txBox="1"/>
          <p:nvPr/>
        </p:nvSpPr>
        <p:spPr>
          <a:xfrm>
            <a:off x="5568393" y="4348941"/>
            <a:ext cx="2319475" cy="919401"/>
          </a:xfrm>
          <a:prstGeom prst="wedgeRoundRectCallout">
            <a:avLst>
              <a:gd name="adj1" fmla="val -60882"/>
              <a:gd name="adj2" fmla="val 9302"/>
              <a:gd name="adj3" fmla="val 16667"/>
            </a:avLst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I can see a bond to 100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7609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1" grpId="0"/>
      <p:bldP spid="32" grpId="0"/>
      <p:bldP spid="33" grpId="0"/>
      <p:bldP spid="33" grpId="1"/>
      <p:bldP spid="34" grpId="0"/>
      <p:bldP spid="35" grpId="0"/>
      <p:bldP spid="36" grpId="0" animBg="1"/>
      <p:bldP spid="37" grpId="0" animBg="1"/>
      <p:bldP spid="39" grpId="0"/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7C983A-90CD-4182-8F30-1CB56017F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2309" y="878545"/>
            <a:ext cx="1303779" cy="12138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2E6D9C-BE20-4B7E-B757-405BB08FEC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2107" y="613137"/>
            <a:ext cx="1588848" cy="14792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71B391-F16E-4273-8A9F-45B377CF0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8407" y="910753"/>
            <a:ext cx="978499" cy="10729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88B47C-B157-413C-9423-9FDAD39155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3493" y="700125"/>
            <a:ext cx="1190341" cy="13052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B12ABA-F9E8-41D2-8B8E-40F5BA317537}"/>
              </a:ext>
            </a:extLst>
          </p:cNvPr>
          <p:cNvSpPr txBox="1"/>
          <p:nvPr/>
        </p:nvSpPr>
        <p:spPr>
          <a:xfrm>
            <a:off x="892629" y="2092409"/>
            <a:ext cx="2090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Small sundae</a:t>
            </a:r>
          </a:p>
          <a:p>
            <a:pPr algn="ctr"/>
            <a:r>
              <a:rPr lang="en-GB" sz="2400" dirty="0"/>
              <a:t>£1.36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AC15B4-DE6B-4602-A457-1F1FCD9CDF6B}"/>
              </a:ext>
            </a:extLst>
          </p:cNvPr>
          <p:cNvSpPr txBox="1"/>
          <p:nvPr/>
        </p:nvSpPr>
        <p:spPr>
          <a:xfrm>
            <a:off x="3015699" y="2092409"/>
            <a:ext cx="2090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Large sundae</a:t>
            </a:r>
          </a:p>
          <a:p>
            <a:pPr algn="ctr"/>
            <a:r>
              <a:rPr lang="en-GB" sz="2400" dirty="0"/>
              <a:t>£1.98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23E89F-66B4-49F1-AF24-510B861D53CB}"/>
              </a:ext>
            </a:extLst>
          </p:cNvPr>
          <p:cNvSpPr txBox="1"/>
          <p:nvPr/>
        </p:nvSpPr>
        <p:spPr>
          <a:xfrm>
            <a:off x="5347220" y="2092409"/>
            <a:ext cx="1466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Plain cone</a:t>
            </a:r>
          </a:p>
          <a:p>
            <a:pPr algn="ctr"/>
            <a:r>
              <a:rPr lang="en-GB" sz="2400" dirty="0"/>
              <a:t>82p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1EF706-A5E0-4A35-B135-81A83D341D27}"/>
              </a:ext>
            </a:extLst>
          </p:cNvPr>
          <p:cNvSpPr txBox="1"/>
          <p:nvPr/>
        </p:nvSpPr>
        <p:spPr>
          <a:xfrm>
            <a:off x="6813823" y="2092409"/>
            <a:ext cx="2199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Super cone</a:t>
            </a:r>
          </a:p>
          <a:p>
            <a:pPr algn="ctr"/>
            <a:r>
              <a:rPr lang="en-GB" sz="2400" dirty="0"/>
              <a:t>£1.24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DAA621-9ADA-4858-A301-05CFF677E1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651165" y="2838203"/>
            <a:ext cx="1367189" cy="16492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53891B-E857-4C37-BB7C-555DF20C49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98810" y="3218976"/>
            <a:ext cx="1367189" cy="16859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F3A665B-4CAD-4F84-B63F-F6F1B5F0A8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79765" y="4773437"/>
            <a:ext cx="697680" cy="6976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5B88A08-FF99-4A9E-800A-18E580A49D57}"/>
              </a:ext>
            </a:extLst>
          </p:cNvPr>
          <p:cNvSpPr txBox="1"/>
          <p:nvPr/>
        </p:nvSpPr>
        <p:spPr>
          <a:xfrm>
            <a:off x="6265639" y="4904971"/>
            <a:ext cx="299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</a:rPr>
              <a:t>Have a think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31E9B7-6B27-495D-B7B7-19A2963D488C}"/>
              </a:ext>
            </a:extLst>
          </p:cNvPr>
          <p:cNvSpPr txBox="1"/>
          <p:nvPr/>
        </p:nvSpPr>
        <p:spPr>
          <a:xfrm>
            <a:off x="5327748" y="2933714"/>
            <a:ext cx="2691382" cy="1736646"/>
          </a:xfrm>
          <a:prstGeom prst="wedgeRoundRectCallout">
            <a:avLst>
              <a:gd name="adj1" fmla="val -50247"/>
              <a:gd name="adj2" fmla="val 60317"/>
              <a:gd name="adj3" fmla="val 16667"/>
            </a:avLst>
          </a:prstGeom>
          <a:noFill/>
          <a:ln w="28575">
            <a:solidFill>
              <a:schemeClr val="accent5"/>
            </a:solidFill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GB" sz="2400" dirty="0"/>
              <a:t>I would like four super cones please. </a:t>
            </a:r>
          </a:p>
          <a:p>
            <a:pPr algn="ctr"/>
            <a:r>
              <a:rPr lang="en-GB" sz="2400" dirty="0"/>
              <a:t>How much change will I get?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3D59EA2-C336-4AA7-97F9-66EF7565BC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40239" y="4061974"/>
            <a:ext cx="1367189" cy="16492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68DB33-E1AF-4731-8FDD-489E7CAD800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75560" y="4904971"/>
            <a:ext cx="958638" cy="5301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857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7C983A-90CD-4182-8F30-1CB56017F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2309" y="878545"/>
            <a:ext cx="1303779" cy="12138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2E6D9C-BE20-4B7E-B757-405BB08FEC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2107" y="613137"/>
            <a:ext cx="1588848" cy="14792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71B391-F16E-4273-8A9F-45B377CF0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8407" y="910753"/>
            <a:ext cx="978499" cy="10729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88B47C-B157-413C-9423-9FDAD39155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3493" y="700125"/>
            <a:ext cx="1190341" cy="13052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B12ABA-F9E8-41D2-8B8E-40F5BA317537}"/>
              </a:ext>
            </a:extLst>
          </p:cNvPr>
          <p:cNvSpPr txBox="1"/>
          <p:nvPr/>
        </p:nvSpPr>
        <p:spPr>
          <a:xfrm>
            <a:off x="892629" y="2092409"/>
            <a:ext cx="2090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Small sundae</a:t>
            </a:r>
          </a:p>
          <a:p>
            <a:pPr algn="ctr"/>
            <a:r>
              <a:rPr lang="en-GB" sz="2400" dirty="0"/>
              <a:t>£1.36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AC15B4-DE6B-4602-A457-1F1FCD9CDF6B}"/>
              </a:ext>
            </a:extLst>
          </p:cNvPr>
          <p:cNvSpPr txBox="1"/>
          <p:nvPr/>
        </p:nvSpPr>
        <p:spPr>
          <a:xfrm>
            <a:off x="3015699" y="2092409"/>
            <a:ext cx="2090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Large sundae</a:t>
            </a:r>
          </a:p>
          <a:p>
            <a:pPr algn="ctr"/>
            <a:r>
              <a:rPr lang="en-GB" sz="2400" dirty="0"/>
              <a:t>£1.98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23E89F-66B4-49F1-AF24-510B861D53CB}"/>
              </a:ext>
            </a:extLst>
          </p:cNvPr>
          <p:cNvSpPr txBox="1"/>
          <p:nvPr/>
        </p:nvSpPr>
        <p:spPr>
          <a:xfrm>
            <a:off x="5347220" y="2092409"/>
            <a:ext cx="1466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Plain cone</a:t>
            </a:r>
          </a:p>
          <a:p>
            <a:pPr algn="ctr"/>
            <a:r>
              <a:rPr lang="en-GB" sz="2400" dirty="0"/>
              <a:t>82p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1EF706-A5E0-4A35-B135-81A83D341D27}"/>
              </a:ext>
            </a:extLst>
          </p:cNvPr>
          <p:cNvSpPr txBox="1"/>
          <p:nvPr/>
        </p:nvSpPr>
        <p:spPr>
          <a:xfrm>
            <a:off x="6813823" y="2092409"/>
            <a:ext cx="2199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Super cone</a:t>
            </a:r>
          </a:p>
          <a:p>
            <a:pPr algn="ctr"/>
            <a:r>
              <a:rPr lang="en-GB" sz="2400" dirty="0"/>
              <a:t>£1.24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DAA621-9ADA-4858-A301-05CFF677E1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651165" y="2838203"/>
            <a:ext cx="1367189" cy="16492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8E43015-83B9-480D-822B-5B1D93A363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40239" y="4061974"/>
            <a:ext cx="1367189" cy="16492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53891B-E857-4C37-BB7C-555DF20C49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98810" y="3218976"/>
            <a:ext cx="1367189" cy="16859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4DE8664-5009-4ECA-A418-260ABA337EB5}"/>
                  </a:ext>
                </a:extLst>
              </p:cNvPr>
              <p:cNvSpPr txBox="1"/>
              <p:nvPr/>
            </p:nvSpPr>
            <p:spPr>
              <a:xfrm>
                <a:off x="1355803" y="4527240"/>
                <a:ext cx="6748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4DE8664-5009-4ECA-A418-260ABA337E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5803" y="4527240"/>
                <a:ext cx="674822" cy="4616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A1040691-CC52-41C6-A8B7-233C31614FC0}"/>
              </a:ext>
            </a:extLst>
          </p:cNvPr>
          <p:cNvSpPr txBox="1"/>
          <p:nvPr/>
        </p:nvSpPr>
        <p:spPr>
          <a:xfrm>
            <a:off x="5327748" y="2933714"/>
            <a:ext cx="2691382" cy="1736646"/>
          </a:xfrm>
          <a:prstGeom prst="wedgeRoundRectCallout">
            <a:avLst>
              <a:gd name="adj1" fmla="val -50247"/>
              <a:gd name="adj2" fmla="val 60317"/>
              <a:gd name="adj3" fmla="val 16667"/>
            </a:avLst>
          </a:prstGeom>
          <a:noFill/>
          <a:ln w="28575">
            <a:solidFill>
              <a:schemeClr val="accent5"/>
            </a:solidFill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GB" sz="2400" dirty="0"/>
              <a:t>I would like four super cones please. </a:t>
            </a:r>
          </a:p>
          <a:p>
            <a:pPr algn="ctr"/>
            <a:r>
              <a:rPr lang="en-GB" sz="2400" dirty="0"/>
              <a:t>How much change will I get?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A9A5A5A-92FB-48E0-8C8F-6730EDA965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296237"/>
              </p:ext>
            </p:extLst>
          </p:nvPr>
        </p:nvGraphicFramePr>
        <p:xfrm>
          <a:off x="1864046" y="3837073"/>
          <a:ext cx="2131278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0426">
                  <a:extLst>
                    <a:ext uri="{9D8B030D-6E8A-4147-A177-3AD203B41FA5}">
                      <a16:colId xmlns:a16="http://schemas.microsoft.com/office/drawing/2014/main" val="2123607033"/>
                    </a:ext>
                  </a:extLst>
                </a:gridCol>
                <a:gridCol w="710426">
                  <a:extLst>
                    <a:ext uri="{9D8B030D-6E8A-4147-A177-3AD203B41FA5}">
                      <a16:colId xmlns:a16="http://schemas.microsoft.com/office/drawing/2014/main" val="636425000"/>
                    </a:ext>
                  </a:extLst>
                </a:gridCol>
                <a:gridCol w="710426">
                  <a:extLst>
                    <a:ext uri="{9D8B030D-6E8A-4147-A177-3AD203B41FA5}">
                      <a16:colId xmlns:a16="http://schemas.microsoft.com/office/drawing/2014/main" val="19992831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H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T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O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0395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495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982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9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6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458065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4EC6C50-9D15-4B32-8647-79307DEA8AEC}"/>
                  </a:ext>
                </a:extLst>
              </p:cNvPr>
              <p:cNvSpPr txBox="1"/>
              <p:nvPr/>
            </p:nvSpPr>
            <p:spPr>
              <a:xfrm>
                <a:off x="2936703" y="3439804"/>
                <a:ext cx="25594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£1.24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124p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4EC6C50-9D15-4B32-8647-79307DEA8A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703" y="3439804"/>
                <a:ext cx="2559417" cy="461665"/>
              </a:xfrm>
              <a:prstGeom prst="rect">
                <a:avLst/>
              </a:prstGeom>
              <a:blipFill>
                <a:blip r:embed="rId13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611A99F6-7EA0-4FE1-9A69-162FACDE4D12}"/>
              </a:ext>
            </a:extLst>
          </p:cNvPr>
          <p:cNvSpPr txBox="1"/>
          <p:nvPr/>
        </p:nvSpPr>
        <p:spPr>
          <a:xfrm>
            <a:off x="2592274" y="5244364"/>
            <a:ext cx="674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1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E56D407-4EAF-4964-8B52-FED9BD280BB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75560" y="4904971"/>
            <a:ext cx="958638" cy="5301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E856058-B90D-4EEA-BB5B-37300D89EB1F}"/>
              </a:ext>
            </a:extLst>
          </p:cNvPr>
          <p:cNvSpPr txBox="1"/>
          <p:nvPr/>
        </p:nvSpPr>
        <p:spPr>
          <a:xfrm>
            <a:off x="1930141" y="2963587"/>
            <a:ext cx="3326697" cy="510778"/>
          </a:xfrm>
          <a:prstGeom prst="wedgeRoundRectCallout">
            <a:avLst>
              <a:gd name="adj1" fmla="val -52698"/>
              <a:gd name="adj2" fmla="val 82237"/>
              <a:gd name="adj3" fmla="val 16667"/>
            </a:avLst>
          </a:prstGeom>
          <a:noFill/>
          <a:ln w="28575">
            <a:solidFill>
              <a:schemeClr val="accent2"/>
            </a:solidFill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GB" sz="2400" dirty="0"/>
              <a:t>Double then double again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64DF869-1E31-43C5-992D-75AC9AF169F3}"/>
                  </a:ext>
                </a:extLst>
              </p:cNvPr>
              <p:cNvSpPr txBox="1"/>
              <p:nvPr/>
            </p:nvSpPr>
            <p:spPr>
              <a:xfrm>
                <a:off x="1623454" y="3926902"/>
                <a:ext cx="25594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Double 124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248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64DF869-1E31-43C5-992D-75AC9AF169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3454" y="3926902"/>
                <a:ext cx="2559417" cy="461665"/>
              </a:xfrm>
              <a:prstGeom prst="rect">
                <a:avLst/>
              </a:prstGeom>
              <a:blipFill>
                <a:blip r:embed="rId15"/>
                <a:stretch>
                  <a:fillRect l="-952" t="-10526" r="-952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70804DB-7086-48E6-9A8C-29C6D3BABA42}"/>
                  </a:ext>
                </a:extLst>
              </p:cNvPr>
              <p:cNvSpPr txBox="1"/>
              <p:nvPr/>
            </p:nvSpPr>
            <p:spPr>
              <a:xfrm>
                <a:off x="1623453" y="4289454"/>
                <a:ext cx="25594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Double 248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496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70804DB-7086-48E6-9A8C-29C6D3BABA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3453" y="4289454"/>
                <a:ext cx="2559417" cy="461665"/>
              </a:xfrm>
              <a:prstGeom prst="rect">
                <a:avLst/>
              </a:prstGeom>
              <a:blipFill>
                <a:blip r:embed="rId16"/>
                <a:stretch>
                  <a:fillRect l="-952" t="-10667" r="-952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3BEB7B-B218-4CBF-B055-F78E66E00286}"/>
                  </a:ext>
                </a:extLst>
              </p:cNvPr>
              <p:cNvSpPr txBox="1"/>
              <p:nvPr/>
            </p:nvSpPr>
            <p:spPr>
              <a:xfrm>
                <a:off x="596053" y="4723737"/>
                <a:ext cx="3620358" cy="702766"/>
              </a:xfrm>
              <a:prstGeom prst="cloudCallout">
                <a:avLst>
                  <a:gd name="adj1" fmla="val 48830"/>
                  <a:gd name="adj2" fmla="val 51684"/>
                </a:avLst>
              </a:prstGeom>
              <a:noFill/>
              <a:ln w="28575">
                <a:solidFill>
                  <a:schemeClr val="accent5"/>
                </a:solidFill>
              </a:ln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Double 250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500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3BEB7B-B218-4CBF-B055-F78E66E002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053" y="4723737"/>
                <a:ext cx="3620358" cy="702766"/>
              </a:xfrm>
              <a:prstGeom prst="cloudCallout">
                <a:avLst>
                  <a:gd name="adj1" fmla="val 48830"/>
                  <a:gd name="adj2" fmla="val 51684"/>
                </a:avLst>
              </a:prstGeom>
              <a:blipFill>
                <a:blip r:embed="rId17"/>
                <a:stretch>
                  <a:fillRect/>
                </a:stretch>
              </a:blipFill>
              <a:ln w="28575"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812CC13F-08D3-4940-8424-E129009BA76B}"/>
              </a:ext>
            </a:extLst>
          </p:cNvPr>
          <p:cNvSpPr txBox="1"/>
          <p:nvPr/>
        </p:nvSpPr>
        <p:spPr>
          <a:xfrm>
            <a:off x="6181538" y="4939205"/>
            <a:ext cx="2559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Costs £4.96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118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25" grpId="0"/>
      <p:bldP spid="26" grpId="0"/>
      <p:bldP spid="26" grpId="1"/>
      <p:bldP spid="28" grpId="0" animBg="1"/>
      <p:bldP spid="29" grpId="0"/>
      <p:bldP spid="30" grpId="0"/>
      <p:bldP spid="41" grpId="0" animBg="1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7C983A-90CD-4182-8F30-1CB56017F4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2309" y="878545"/>
            <a:ext cx="1303779" cy="12138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2E6D9C-BE20-4B7E-B757-405BB08FEC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2107" y="613137"/>
            <a:ext cx="1588848" cy="14792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71B391-F16E-4273-8A9F-45B377CF07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8407" y="910753"/>
            <a:ext cx="978499" cy="10729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88B47C-B157-413C-9423-9FDAD39155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3493" y="700125"/>
            <a:ext cx="1190341" cy="13052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B12ABA-F9E8-41D2-8B8E-40F5BA317537}"/>
              </a:ext>
            </a:extLst>
          </p:cNvPr>
          <p:cNvSpPr txBox="1"/>
          <p:nvPr/>
        </p:nvSpPr>
        <p:spPr>
          <a:xfrm>
            <a:off x="892629" y="2092409"/>
            <a:ext cx="2090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Small sundae</a:t>
            </a:r>
          </a:p>
          <a:p>
            <a:pPr algn="ctr"/>
            <a:r>
              <a:rPr lang="en-GB" sz="2400" dirty="0"/>
              <a:t>£1.36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AC15B4-DE6B-4602-A457-1F1FCD9CDF6B}"/>
              </a:ext>
            </a:extLst>
          </p:cNvPr>
          <p:cNvSpPr txBox="1"/>
          <p:nvPr/>
        </p:nvSpPr>
        <p:spPr>
          <a:xfrm>
            <a:off x="3015699" y="2092409"/>
            <a:ext cx="2090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Large sundae</a:t>
            </a:r>
          </a:p>
          <a:p>
            <a:pPr algn="ctr"/>
            <a:r>
              <a:rPr lang="en-GB" sz="2400" dirty="0"/>
              <a:t>£1.98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23E89F-66B4-49F1-AF24-510B861D53CB}"/>
              </a:ext>
            </a:extLst>
          </p:cNvPr>
          <p:cNvSpPr txBox="1"/>
          <p:nvPr/>
        </p:nvSpPr>
        <p:spPr>
          <a:xfrm>
            <a:off x="5347220" y="2092409"/>
            <a:ext cx="1466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Plain cone</a:t>
            </a:r>
          </a:p>
          <a:p>
            <a:pPr algn="ctr"/>
            <a:r>
              <a:rPr lang="en-GB" sz="2400" dirty="0"/>
              <a:t>82p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1EF706-A5E0-4A35-B135-81A83D341D27}"/>
              </a:ext>
            </a:extLst>
          </p:cNvPr>
          <p:cNvSpPr txBox="1"/>
          <p:nvPr/>
        </p:nvSpPr>
        <p:spPr>
          <a:xfrm>
            <a:off x="6813823" y="2092409"/>
            <a:ext cx="2199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Super cone</a:t>
            </a:r>
          </a:p>
          <a:p>
            <a:pPr algn="ctr"/>
            <a:r>
              <a:rPr lang="en-GB" sz="2400" dirty="0"/>
              <a:t>£1.24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DAA621-9ADA-4858-A301-05CFF677E1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651165" y="2838203"/>
            <a:ext cx="1367189" cy="16492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8E43015-83B9-480D-822B-5B1D93A363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40239" y="4061974"/>
            <a:ext cx="1367189" cy="16492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53891B-E857-4C37-BB7C-555DF20C498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98810" y="3218976"/>
            <a:ext cx="1367189" cy="16859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4DE8664-5009-4ECA-A418-260ABA337EB5}"/>
                  </a:ext>
                </a:extLst>
              </p:cNvPr>
              <p:cNvSpPr txBox="1"/>
              <p:nvPr/>
            </p:nvSpPr>
            <p:spPr>
              <a:xfrm>
                <a:off x="1355803" y="4527240"/>
                <a:ext cx="6748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4DE8664-5009-4ECA-A418-260ABA337E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5803" y="4527240"/>
                <a:ext cx="674822" cy="461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A1040691-CC52-41C6-A8B7-233C31614FC0}"/>
              </a:ext>
            </a:extLst>
          </p:cNvPr>
          <p:cNvSpPr txBox="1"/>
          <p:nvPr/>
        </p:nvSpPr>
        <p:spPr>
          <a:xfrm>
            <a:off x="5327748" y="2933714"/>
            <a:ext cx="2691382" cy="1736646"/>
          </a:xfrm>
          <a:prstGeom prst="wedgeRoundRectCallout">
            <a:avLst>
              <a:gd name="adj1" fmla="val -50247"/>
              <a:gd name="adj2" fmla="val 60317"/>
              <a:gd name="adj3" fmla="val 16667"/>
            </a:avLst>
          </a:prstGeom>
          <a:noFill/>
          <a:ln w="28575">
            <a:solidFill>
              <a:schemeClr val="accent5"/>
            </a:solidFill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GB" sz="2400" dirty="0"/>
              <a:t>I would like four super cones please. </a:t>
            </a:r>
          </a:p>
          <a:p>
            <a:pPr algn="ctr"/>
            <a:r>
              <a:rPr lang="en-GB" sz="2400" dirty="0"/>
              <a:t>How much change will I get?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A9A5A5A-92FB-48E0-8C8F-6730EDA965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132542"/>
              </p:ext>
            </p:extLst>
          </p:nvPr>
        </p:nvGraphicFramePr>
        <p:xfrm>
          <a:off x="1864046" y="3837073"/>
          <a:ext cx="213128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2820">
                  <a:extLst>
                    <a:ext uri="{9D8B030D-6E8A-4147-A177-3AD203B41FA5}">
                      <a16:colId xmlns:a16="http://schemas.microsoft.com/office/drawing/2014/main" val="3082239286"/>
                    </a:ext>
                  </a:extLst>
                </a:gridCol>
                <a:gridCol w="532820">
                  <a:extLst>
                    <a:ext uri="{9D8B030D-6E8A-4147-A177-3AD203B41FA5}">
                      <a16:colId xmlns:a16="http://schemas.microsoft.com/office/drawing/2014/main" val="2123607033"/>
                    </a:ext>
                  </a:extLst>
                </a:gridCol>
                <a:gridCol w="532820">
                  <a:extLst>
                    <a:ext uri="{9D8B030D-6E8A-4147-A177-3AD203B41FA5}">
                      <a16:colId xmlns:a16="http://schemas.microsoft.com/office/drawing/2014/main" val="636425000"/>
                    </a:ext>
                  </a:extLst>
                </a:gridCol>
                <a:gridCol w="532820">
                  <a:extLst>
                    <a:ext uri="{9D8B030D-6E8A-4147-A177-3AD203B41FA5}">
                      <a16:colId xmlns:a16="http://schemas.microsoft.com/office/drawing/2014/main" val="19992831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Th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H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T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O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0395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0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0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0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495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9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6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982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458065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4EC6C50-9D15-4B32-8647-79307DEA8AEC}"/>
                  </a:ext>
                </a:extLst>
              </p:cNvPr>
              <p:cNvSpPr txBox="1"/>
              <p:nvPr/>
            </p:nvSpPr>
            <p:spPr>
              <a:xfrm>
                <a:off x="7446690" y="4935460"/>
                <a:ext cx="25594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496p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4EC6C50-9D15-4B32-8647-79307DEA8A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6690" y="4935460"/>
                <a:ext cx="2559417" cy="461665"/>
              </a:xfrm>
              <a:prstGeom prst="rect">
                <a:avLst/>
              </a:prstGeom>
              <a:blipFill>
                <a:blip r:embed="rId14"/>
                <a:stretch>
                  <a:fillRect t="-10667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7E56D407-4EAF-4964-8B52-FED9BD280BB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175560" y="4904971"/>
            <a:ext cx="958638" cy="5301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E856058-B90D-4EEA-BB5B-37300D89EB1F}"/>
              </a:ext>
            </a:extLst>
          </p:cNvPr>
          <p:cNvSpPr txBox="1"/>
          <p:nvPr/>
        </p:nvSpPr>
        <p:spPr>
          <a:xfrm>
            <a:off x="1930141" y="2963587"/>
            <a:ext cx="3326697" cy="510778"/>
          </a:xfrm>
          <a:prstGeom prst="wedgeRoundRectCallout">
            <a:avLst>
              <a:gd name="adj1" fmla="val -52698"/>
              <a:gd name="adj2" fmla="val 82237"/>
              <a:gd name="adj3" fmla="val 16667"/>
            </a:avLst>
          </a:prstGeom>
          <a:noFill/>
          <a:ln w="28575">
            <a:solidFill>
              <a:schemeClr val="accent2"/>
            </a:solidFill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GB" sz="2400" dirty="0"/>
              <a:t>Constant difference!!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12CC13F-08D3-4940-8424-E129009BA76B}"/>
              </a:ext>
            </a:extLst>
          </p:cNvPr>
          <p:cNvSpPr txBox="1"/>
          <p:nvPr/>
        </p:nvSpPr>
        <p:spPr>
          <a:xfrm>
            <a:off x="6181538" y="4939205"/>
            <a:ext cx="2559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Costs £4.96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151A838-E535-4BE5-80FE-91FCD28C0218}"/>
                  </a:ext>
                </a:extLst>
              </p:cNvPr>
              <p:cNvSpPr txBox="1"/>
              <p:nvPr/>
            </p:nvSpPr>
            <p:spPr>
              <a:xfrm>
                <a:off x="5439393" y="4628893"/>
                <a:ext cx="25594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1,000p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151A838-E535-4BE5-80FE-91FCD28C02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9393" y="4628893"/>
                <a:ext cx="2559417" cy="461665"/>
              </a:xfrm>
              <a:prstGeom prst="rect">
                <a:avLst/>
              </a:prstGeom>
              <a:blipFill>
                <a:blip r:embed="rId16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1E3B9394-CCF3-4C5E-B0EC-11E1A026283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857373" y="3817628"/>
            <a:ext cx="2158171" cy="1688738"/>
          </a:xfrm>
          <a:prstGeom prst="rect">
            <a:avLst/>
          </a:prstGeom>
        </p:spPr>
      </p:pic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49964007-A1B9-4634-A9F8-A3C91AFF09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540362"/>
              </p:ext>
            </p:extLst>
          </p:nvPr>
        </p:nvGraphicFramePr>
        <p:xfrm>
          <a:off x="1864046" y="3837073"/>
          <a:ext cx="213128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2820">
                  <a:extLst>
                    <a:ext uri="{9D8B030D-6E8A-4147-A177-3AD203B41FA5}">
                      <a16:colId xmlns:a16="http://schemas.microsoft.com/office/drawing/2014/main" val="3082239286"/>
                    </a:ext>
                  </a:extLst>
                </a:gridCol>
                <a:gridCol w="532820">
                  <a:extLst>
                    <a:ext uri="{9D8B030D-6E8A-4147-A177-3AD203B41FA5}">
                      <a16:colId xmlns:a16="http://schemas.microsoft.com/office/drawing/2014/main" val="2123607033"/>
                    </a:ext>
                  </a:extLst>
                </a:gridCol>
                <a:gridCol w="532820">
                  <a:extLst>
                    <a:ext uri="{9D8B030D-6E8A-4147-A177-3AD203B41FA5}">
                      <a16:colId xmlns:a16="http://schemas.microsoft.com/office/drawing/2014/main" val="636425000"/>
                    </a:ext>
                  </a:extLst>
                </a:gridCol>
                <a:gridCol w="532820">
                  <a:extLst>
                    <a:ext uri="{9D8B030D-6E8A-4147-A177-3AD203B41FA5}">
                      <a16:colId xmlns:a16="http://schemas.microsoft.com/office/drawing/2014/main" val="19992831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Th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H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T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O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0395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9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9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9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495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9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5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982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4580655"/>
                  </a:ext>
                </a:extLst>
              </a:tr>
            </a:tbl>
          </a:graphicData>
        </a:graphic>
      </p:graphicFrame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879C84A9-C0D9-493C-805C-84A376510F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575920"/>
              </p:ext>
            </p:extLst>
          </p:nvPr>
        </p:nvGraphicFramePr>
        <p:xfrm>
          <a:off x="1864046" y="3837073"/>
          <a:ext cx="213128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2820">
                  <a:extLst>
                    <a:ext uri="{9D8B030D-6E8A-4147-A177-3AD203B41FA5}">
                      <a16:colId xmlns:a16="http://schemas.microsoft.com/office/drawing/2014/main" val="3082239286"/>
                    </a:ext>
                  </a:extLst>
                </a:gridCol>
                <a:gridCol w="532820">
                  <a:extLst>
                    <a:ext uri="{9D8B030D-6E8A-4147-A177-3AD203B41FA5}">
                      <a16:colId xmlns:a16="http://schemas.microsoft.com/office/drawing/2014/main" val="2123607033"/>
                    </a:ext>
                  </a:extLst>
                </a:gridCol>
                <a:gridCol w="532820">
                  <a:extLst>
                    <a:ext uri="{9D8B030D-6E8A-4147-A177-3AD203B41FA5}">
                      <a16:colId xmlns:a16="http://schemas.microsoft.com/office/drawing/2014/main" val="636425000"/>
                    </a:ext>
                  </a:extLst>
                </a:gridCol>
                <a:gridCol w="532820">
                  <a:extLst>
                    <a:ext uri="{9D8B030D-6E8A-4147-A177-3AD203B41FA5}">
                      <a16:colId xmlns:a16="http://schemas.microsoft.com/office/drawing/2014/main" val="19992831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Th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H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T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O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0395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9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9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9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495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9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5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982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5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0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4580655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58186561-CC80-4DC7-9C52-4E30F3F2FF24}"/>
              </a:ext>
            </a:extLst>
          </p:cNvPr>
          <p:cNvSpPr txBox="1"/>
          <p:nvPr/>
        </p:nvSpPr>
        <p:spPr>
          <a:xfrm>
            <a:off x="3370855" y="3477695"/>
            <a:ext cx="25594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/>
                </a:solidFill>
              </a:rPr>
              <a:t>Change </a:t>
            </a:r>
          </a:p>
          <a:p>
            <a:pPr algn="ctr"/>
            <a:r>
              <a:rPr lang="en-GB" sz="2400" dirty="0">
                <a:solidFill>
                  <a:schemeClr val="accent1"/>
                </a:solidFill>
              </a:rPr>
              <a:t>£5.04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051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/>
      <p:bldP spid="25" grpId="1"/>
      <p:bldP spid="28" grpId="0" animBg="1"/>
      <p:bldP spid="24" grpId="0"/>
      <p:bldP spid="24" grpId="1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3C8B7F8-354C-4E06-811E-3BE837409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4533" y="1618110"/>
            <a:ext cx="1190341" cy="13052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C95537-B2DF-4386-8C4C-9DFEA724731E}"/>
              </a:ext>
            </a:extLst>
          </p:cNvPr>
          <p:cNvSpPr txBox="1"/>
          <p:nvPr/>
        </p:nvSpPr>
        <p:spPr>
          <a:xfrm>
            <a:off x="771126" y="608904"/>
            <a:ext cx="81338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An ice cream parlour sold three times as many ice creams on Monday as it did on Tuesday.</a:t>
            </a:r>
          </a:p>
          <a:p>
            <a:r>
              <a:rPr lang="en-GB" sz="2800" dirty="0"/>
              <a:t>136 ice creams were sold altogether.</a:t>
            </a:r>
          </a:p>
          <a:p>
            <a:endParaRPr lang="en-GB" sz="2800" dirty="0"/>
          </a:p>
          <a:p>
            <a:r>
              <a:rPr lang="en-GB" sz="2800" dirty="0"/>
              <a:t>How many ice creams were sold on each day?</a:t>
            </a:r>
          </a:p>
          <a:p>
            <a:endParaRPr lang="en-GB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C2A15B-1881-486C-AA2E-AF187FC814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9765" y="4773437"/>
            <a:ext cx="697680" cy="6976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F5746E-369E-4A96-B28B-6713FD7EEDEA}"/>
              </a:ext>
            </a:extLst>
          </p:cNvPr>
          <p:cNvSpPr txBox="1"/>
          <p:nvPr/>
        </p:nvSpPr>
        <p:spPr>
          <a:xfrm>
            <a:off x="6265639" y="4904971"/>
            <a:ext cx="299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</a:rPr>
              <a:t>Have a think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1501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|4.4|10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9|3.8|2.1|1.2|2.2|4.9|1.5|3.2|1.3|1.6|2.6|2.8|0.8|3.6|1.8|0.8|1.9|2|0.9|5.9|5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8.4|3.1|4.9|7.9|4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8|1.1|13.7|3.7|2.4|2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9|9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17.5|4.8|2.8|4|6.2|5.6|8.1|2.8|4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4.8|4.2|4.7|15.2|3.9|11|16.1|7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1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|7.9|7.8|5.4|5.9|11.2|16.5|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1|5|3.8|3.5|12.9|7.3|10.2|4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6|4.3|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2.5|2.4|16.1|14.7|1.5|8.4|1|2.1|14.2|2.2|21.6|18.6|2.6|3.7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13" ma:contentTypeDescription="Create a new document." ma:contentTypeScope="" ma:versionID="c2e0ad7e8459b4a763097fd9c50beffe">
  <xsd:schema xmlns:xsd="http://www.w3.org/2001/XMLSchema" xmlns:xs="http://www.w3.org/2001/XMLSchema" xmlns:p="http://schemas.microsoft.com/office/2006/metadata/properties" xmlns:ns3="522d4c35-b548-4432-90ae-af4376e1c4b4" xmlns:ns4="cee99ee9-287b-4f9a-957c-ba5ae7375c9a" targetNamespace="http://schemas.microsoft.com/office/2006/metadata/properties" ma:root="true" ma:fieldsID="379c73df8c7c32fbb5b9cacbe02209f3" ns3:_="" ns4:_="">
    <xsd:import namespace="522d4c35-b548-4432-90ae-af4376e1c4b4"/>
    <xsd:import namespace="cee99ee9-287b-4f9a-957c-ba5ae7375c9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99ee9-287b-4f9a-957c-ba5ae7375c9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ED84827-C9B3-492B-A462-A2AC3DED0B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7D4C71-66F9-48C9-8A4D-9694122813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cee99ee9-287b-4f9a-957c-ba5ae7375c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5BC5F11-B40C-47FE-884A-FCBB85ED7B57}">
  <ds:schemaRefs>
    <ds:schemaRef ds:uri="cee99ee9-287b-4f9a-957c-ba5ae7375c9a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documentManagement/types"/>
    <ds:schemaRef ds:uri="http://purl.org/dc/elements/1.1/"/>
    <ds:schemaRef ds:uri="522d4c35-b548-4432-90ae-af4376e1c4b4"/>
    <ds:schemaRef ds:uri="http://schemas.microsoft.com/office/2006/metadata/properti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835</TotalTime>
  <Words>730</Words>
  <Application>Microsoft Office PowerPoint</Application>
  <PresentationFormat>A4 Paper (210x297 mm)</PresentationFormat>
  <Paragraphs>275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Bariol Bold</vt:lpstr>
      <vt:lpstr>Calibri</vt:lpstr>
      <vt:lpstr>Calibri Light</vt:lpstr>
      <vt:lpstr>Cambria Math</vt:lpstr>
      <vt:lpstr>Office Theme</vt:lpstr>
      <vt:lpstr>1_Office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Cooper</dc:creator>
  <cp:lastModifiedBy>James Clegg</cp:lastModifiedBy>
  <cp:revision>67</cp:revision>
  <dcterms:created xsi:type="dcterms:W3CDTF">2019-10-15T10:24:11Z</dcterms:created>
  <dcterms:modified xsi:type="dcterms:W3CDTF">2021-06-30T08:22:29Z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